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slides/slide826.xml" ContentType="application/vnd.openxmlformats-officedocument.presentationml.slide+xml"/>
  <Override PartName="/ppt/slides/slide827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slides/slide830.xml" ContentType="application/vnd.openxmlformats-officedocument.presentationml.slide+xml"/>
  <Override PartName="/ppt/slides/slide831.xml" ContentType="application/vnd.openxmlformats-officedocument.presentationml.slide+xml"/>
  <Override PartName="/ppt/slides/slide832.xml" ContentType="application/vnd.openxmlformats-officedocument.presentationml.slide+xml"/>
  <Override PartName="/ppt/slides/slide833.xml" ContentType="application/vnd.openxmlformats-officedocument.presentationml.slide+xml"/>
  <Override PartName="/ppt/slides/slide834.xml" ContentType="application/vnd.openxmlformats-officedocument.presentationml.slide+xml"/>
  <Override PartName="/ppt/slides/slide835.xml" ContentType="application/vnd.openxmlformats-officedocument.presentationml.slide+xml"/>
  <Override PartName="/ppt/slides/slide836.xml" ContentType="application/vnd.openxmlformats-officedocument.presentationml.slide+xml"/>
  <Override PartName="/ppt/slides/slide837.xml" ContentType="application/vnd.openxmlformats-officedocument.presentationml.slide+xml"/>
  <Override PartName="/ppt/slides/slide838.xml" ContentType="application/vnd.openxmlformats-officedocument.presentationml.slide+xml"/>
  <Override PartName="/ppt/slides/slide839.xml" ContentType="application/vnd.openxmlformats-officedocument.presentationml.slide+xml"/>
  <Override PartName="/ppt/slides/slide840.xml" ContentType="application/vnd.openxmlformats-officedocument.presentationml.slide+xml"/>
  <Override PartName="/ppt/slides/slide841.xml" ContentType="application/vnd.openxmlformats-officedocument.presentationml.slide+xml"/>
  <Override PartName="/ppt/slides/slide842.xml" ContentType="application/vnd.openxmlformats-officedocument.presentationml.slide+xml"/>
  <Override PartName="/ppt/slides/slide843.xml" ContentType="application/vnd.openxmlformats-officedocument.presentationml.slide+xml"/>
  <Override PartName="/ppt/slides/slide844.xml" ContentType="application/vnd.openxmlformats-officedocument.presentationml.slide+xml"/>
  <Override PartName="/ppt/slides/slide845.xml" ContentType="application/vnd.openxmlformats-officedocument.presentationml.slide+xml"/>
  <Override PartName="/ppt/slides/slide846.xml" ContentType="application/vnd.openxmlformats-officedocument.presentationml.slide+xml"/>
  <Override PartName="/ppt/slides/slide847.xml" ContentType="application/vnd.openxmlformats-officedocument.presentationml.slide+xml"/>
  <Override PartName="/ppt/slides/slide848.xml" ContentType="application/vnd.openxmlformats-officedocument.presentationml.slide+xml"/>
  <Override PartName="/ppt/slides/slide849.xml" ContentType="application/vnd.openxmlformats-officedocument.presentationml.slide+xml"/>
  <Override PartName="/ppt/slides/slide850.xml" ContentType="application/vnd.openxmlformats-officedocument.presentationml.slide+xml"/>
  <Override PartName="/ppt/slides/slide851.xml" ContentType="application/vnd.openxmlformats-officedocument.presentationml.slide+xml"/>
  <Override PartName="/ppt/slides/slide852.xml" ContentType="application/vnd.openxmlformats-officedocument.presentationml.slide+xml"/>
  <Override PartName="/ppt/slides/slide853.xml" ContentType="application/vnd.openxmlformats-officedocument.presentationml.slide+xml"/>
  <Override PartName="/ppt/slides/slide854.xml" ContentType="application/vnd.openxmlformats-officedocument.presentationml.slide+xml"/>
  <Override PartName="/ppt/slides/slide855.xml" ContentType="application/vnd.openxmlformats-officedocument.presentationml.slide+xml"/>
  <Override PartName="/ppt/slides/slide856.xml" ContentType="application/vnd.openxmlformats-officedocument.presentationml.slide+xml"/>
  <Override PartName="/ppt/slides/slide857.xml" ContentType="application/vnd.openxmlformats-officedocument.presentationml.slide+xml"/>
  <Override PartName="/ppt/slides/slide858.xml" ContentType="application/vnd.openxmlformats-officedocument.presentationml.slide+xml"/>
  <Override PartName="/ppt/slides/slide859.xml" ContentType="application/vnd.openxmlformats-officedocument.presentationml.slide+xml"/>
  <Override PartName="/ppt/slides/slide860.xml" ContentType="application/vnd.openxmlformats-officedocument.presentationml.slide+xml"/>
  <Override PartName="/ppt/slides/slide861.xml" ContentType="application/vnd.openxmlformats-officedocument.presentationml.slide+xml"/>
  <Override PartName="/ppt/slides/slide862.xml" ContentType="application/vnd.openxmlformats-officedocument.presentationml.slide+xml"/>
  <Override PartName="/ppt/slides/slide863.xml" ContentType="application/vnd.openxmlformats-officedocument.presentationml.slide+xml"/>
  <Override PartName="/ppt/slides/slide864.xml" ContentType="application/vnd.openxmlformats-officedocument.presentationml.slide+xml"/>
  <Override PartName="/ppt/slides/slide865.xml" ContentType="application/vnd.openxmlformats-officedocument.presentationml.slide+xml"/>
  <Override PartName="/ppt/slides/slide866.xml" ContentType="application/vnd.openxmlformats-officedocument.presentationml.slide+xml"/>
  <Override PartName="/ppt/slides/slide867.xml" ContentType="application/vnd.openxmlformats-officedocument.presentationml.slide+xml"/>
  <Override PartName="/ppt/slides/slide868.xml" ContentType="application/vnd.openxmlformats-officedocument.presentationml.slide+xml"/>
  <Override PartName="/ppt/slides/slide869.xml" ContentType="application/vnd.openxmlformats-officedocument.presentationml.slide+xml"/>
  <Override PartName="/ppt/slides/slide870.xml" ContentType="application/vnd.openxmlformats-officedocument.presentationml.slide+xml"/>
  <Override PartName="/ppt/slides/slide871.xml" ContentType="application/vnd.openxmlformats-officedocument.presentationml.slide+xml"/>
  <Override PartName="/ppt/slides/slide872.xml" ContentType="application/vnd.openxmlformats-officedocument.presentationml.slide+xml"/>
  <Override PartName="/ppt/slides/slide873.xml" ContentType="application/vnd.openxmlformats-officedocument.presentationml.slide+xml"/>
  <Override PartName="/ppt/slides/slide874.xml" ContentType="application/vnd.openxmlformats-officedocument.presentationml.slide+xml"/>
  <Override PartName="/ppt/slides/slide875.xml" ContentType="application/vnd.openxmlformats-officedocument.presentationml.slide+xml"/>
  <Override PartName="/ppt/slides/slide876.xml" ContentType="application/vnd.openxmlformats-officedocument.presentationml.slide+xml"/>
  <Override PartName="/ppt/slides/slide877.xml" ContentType="application/vnd.openxmlformats-officedocument.presentationml.slide+xml"/>
  <Override PartName="/ppt/slides/slide878.xml" ContentType="application/vnd.openxmlformats-officedocument.presentationml.slide+xml"/>
  <Override PartName="/ppt/slides/slide879.xml" ContentType="application/vnd.openxmlformats-officedocument.presentationml.slide+xml"/>
  <Override PartName="/ppt/slides/slide880.xml" ContentType="application/vnd.openxmlformats-officedocument.presentationml.slide+xml"/>
  <Override PartName="/ppt/slides/slide881.xml" ContentType="application/vnd.openxmlformats-officedocument.presentationml.slide+xml"/>
  <Override PartName="/ppt/slides/slide882.xml" ContentType="application/vnd.openxmlformats-officedocument.presentationml.slide+xml"/>
  <Override PartName="/ppt/slides/slide883.xml" ContentType="application/vnd.openxmlformats-officedocument.presentationml.slide+xml"/>
  <Override PartName="/ppt/slides/slide884.xml" ContentType="application/vnd.openxmlformats-officedocument.presentationml.slide+xml"/>
  <Override PartName="/ppt/slides/slide885.xml" ContentType="application/vnd.openxmlformats-officedocument.presentationml.slide+xml"/>
  <Override PartName="/ppt/slides/slide886.xml" ContentType="application/vnd.openxmlformats-officedocument.presentationml.slide+xml"/>
  <Override PartName="/ppt/slides/slide887.xml" ContentType="application/vnd.openxmlformats-officedocument.presentationml.slide+xml"/>
  <Override PartName="/ppt/slides/slide888.xml" ContentType="application/vnd.openxmlformats-officedocument.presentationml.slide+xml"/>
  <Override PartName="/ppt/slides/slide889.xml" ContentType="application/vnd.openxmlformats-officedocument.presentationml.slide+xml"/>
  <Override PartName="/ppt/slides/slide890.xml" ContentType="application/vnd.openxmlformats-officedocument.presentationml.slide+xml"/>
  <Override PartName="/ppt/slides/slide891.xml" ContentType="application/vnd.openxmlformats-officedocument.presentationml.slide+xml"/>
  <Override PartName="/ppt/slides/slide892.xml" ContentType="application/vnd.openxmlformats-officedocument.presentationml.slide+xml"/>
  <Override PartName="/ppt/slides/slide893.xml" ContentType="application/vnd.openxmlformats-officedocument.presentationml.slide+xml"/>
  <Override PartName="/ppt/slides/slide894.xml" ContentType="application/vnd.openxmlformats-officedocument.presentationml.slide+xml"/>
  <Override PartName="/ppt/slides/slide895.xml" ContentType="application/vnd.openxmlformats-officedocument.presentationml.slide+xml"/>
  <Override PartName="/ppt/slides/slide896.xml" ContentType="application/vnd.openxmlformats-officedocument.presentationml.slide+xml"/>
  <Override PartName="/ppt/slides/slide897.xml" ContentType="application/vnd.openxmlformats-officedocument.presentationml.slide+xml"/>
  <Override PartName="/ppt/slides/slide898.xml" ContentType="application/vnd.openxmlformats-officedocument.presentationml.slide+xml"/>
  <Override PartName="/ppt/slides/slide899.xml" ContentType="application/vnd.openxmlformats-officedocument.presentationml.slide+xml"/>
  <Override PartName="/ppt/slides/slide900.xml" ContentType="application/vnd.openxmlformats-officedocument.presentationml.slide+xml"/>
  <Override PartName="/ppt/slides/slide901.xml" ContentType="application/vnd.openxmlformats-officedocument.presentationml.slide+xml"/>
  <Override PartName="/ppt/slides/slide902.xml" ContentType="application/vnd.openxmlformats-officedocument.presentationml.slide+xml"/>
  <Override PartName="/ppt/slides/slide903.xml" ContentType="application/vnd.openxmlformats-officedocument.presentationml.slide+xml"/>
  <Override PartName="/ppt/slides/slide904.xml" ContentType="application/vnd.openxmlformats-officedocument.presentationml.slide+xml"/>
  <Override PartName="/ppt/slides/slide905.xml" ContentType="application/vnd.openxmlformats-officedocument.presentationml.slide+xml"/>
  <Override PartName="/ppt/slides/slide906.xml" ContentType="application/vnd.openxmlformats-officedocument.presentationml.slide+xml"/>
  <Override PartName="/ppt/slides/slide907.xml" ContentType="application/vnd.openxmlformats-officedocument.presentationml.slide+xml"/>
  <Override PartName="/ppt/slides/slide908.xml" ContentType="application/vnd.openxmlformats-officedocument.presentationml.slide+xml"/>
  <Override PartName="/ppt/slides/slide909.xml" ContentType="application/vnd.openxmlformats-officedocument.presentationml.slide+xml"/>
  <Override PartName="/ppt/slides/slide910.xml" ContentType="application/vnd.openxmlformats-officedocument.presentationml.slide+xml"/>
  <Override PartName="/ppt/slides/slide911.xml" ContentType="application/vnd.openxmlformats-officedocument.presentationml.slide+xml"/>
  <Override PartName="/ppt/slides/slide912.xml" ContentType="application/vnd.openxmlformats-officedocument.presentationml.slide+xml"/>
  <Override PartName="/ppt/slides/slide913.xml" ContentType="application/vnd.openxmlformats-officedocument.presentationml.slide+xml"/>
  <Override PartName="/ppt/slides/slide914.xml" ContentType="application/vnd.openxmlformats-officedocument.presentationml.slide+xml"/>
  <Override PartName="/ppt/slides/slide915.xml" ContentType="application/vnd.openxmlformats-officedocument.presentationml.slide+xml"/>
  <Override PartName="/ppt/slides/slide916.xml" ContentType="application/vnd.openxmlformats-officedocument.presentationml.slide+xml"/>
  <Override PartName="/ppt/slides/slide917.xml" ContentType="application/vnd.openxmlformats-officedocument.presentationml.slide+xml"/>
  <Override PartName="/ppt/slides/slide918.xml" ContentType="application/vnd.openxmlformats-officedocument.presentationml.slide+xml"/>
  <Override PartName="/ppt/slides/slide919.xml" ContentType="application/vnd.openxmlformats-officedocument.presentationml.slide+xml"/>
  <Override PartName="/ppt/slides/slide920.xml" ContentType="application/vnd.openxmlformats-officedocument.presentationml.slide+xml"/>
  <Override PartName="/ppt/slides/slide921.xml" ContentType="application/vnd.openxmlformats-officedocument.presentationml.slide+xml"/>
  <Override PartName="/ppt/slides/slide922.xml" ContentType="application/vnd.openxmlformats-officedocument.presentationml.slide+xml"/>
  <Override PartName="/ppt/slides/slide923.xml" ContentType="application/vnd.openxmlformats-officedocument.presentationml.slide+xml"/>
  <Override PartName="/ppt/slides/slide924.xml" ContentType="application/vnd.openxmlformats-officedocument.presentationml.slide+xml"/>
  <Override PartName="/ppt/slides/slide925.xml" ContentType="application/vnd.openxmlformats-officedocument.presentationml.slide+xml"/>
  <Override PartName="/ppt/slides/slide926.xml" ContentType="application/vnd.openxmlformats-officedocument.presentationml.slide+xml"/>
  <Override PartName="/ppt/slides/slide927.xml" ContentType="application/vnd.openxmlformats-officedocument.presentationml.slide+xml"/>
  <Override PartName="/ppt/slides/slide928.xml" ContentType="application/vnd.openxmlformats-officedocument.presentationml.slide+xml"/>
  <Override PartName="/ppt/slides/slide929.xml" ContentType="application/vnd.openxmlformats-officedocument.presentationml.slide+xml"/>
  <Override PartName="/ppt/slides/slide930.xml" ContentType="application/vnd.openxmlformats-officedocument.presentationml.slide+xml"/>
  <Override PartName="/ppt/slides/slide931.xml" ContentType="application/vnd.openxmlformats-officedocument.presentationml.slide+xml"/>
  <Override PartName="/ppt/slides/slide932.xml" ContentType="application/vnd.openxmlformats-officedocument.presentationml.slide+xml"/>
  <Override PartName="/ppt/slides/slide933.xml" ContentType="application/vnd.openxmlformats-officedocument.presentationml.slide+xml"/>
  <Override PartName="/ppt/slides/slide934.xml" ContentType="application/vnd.openxmlformats-officedocument.presentationml.slide+xml"/>
  <Override PartName="/ppt/slides/slide935.xml" ContentType="application/vnd.openxmlformats-officedocument.presentationml.slide+xml"/>
  <Override PartName="/ppt/slides/slide936.xml" ContentType="application/vnd.openxmlformats-officedocument.presentationml.slide+xml"/>
  <Override PartName="/ppt/slides/slide937.xml" ContentType="application/vnd.openxmlformats-officedocument.presentationml.slide+xml"/>
  <Override PartName="/ppt/slides/slide938.xml" ContentType="application/vnd.openxmlformats-officedocument.presentationml.slide+xml"/>
  <Override PartName="/ppt/slides/slide939.xml" ContentType="application/vnd.openxmlformats-officedocument.presentationml.slide+xml"/>
  <Override PartName="/ppt/slides/slide940.xml" ContentType="application/vnd.openxmlformats-officedocument.presentationml.slide+xml"/>
  <Override PartName="/ppt/slides/slide941.xml" ContentType="application/vnd.openxmlformats-officedocument.presentationml.slide+xml"/>
  <Override PartName="/ppt/slides/slide942.xml" ContentType="application/vnd.openxmlformats-officedocument.presentationml.slide+xml"/>
  <Override PartName="/ppt/slides/slide943.xml" ContentType="application/vnd.openxmlformats-officedocument.presentationml.slide+xml"/>
  <Override PartName="/ppt/slides/slide944.xml" ContentType="application/vnd.openxmlformats-officedocument.presentationml.slide+xml"/>
  <Override PartName="/ppt/slides/slide945.xml" ContentType="application/vnd.openxmlformats-officedocument.presentationml.slide+xml"/>
  <Override PartName="/ppt/slides/slide946.xml" ContentType="application/vnd.openxmlformats-officedocument.presentationml.slide+xml"/>
  <Override PartName="/ppt/slides/slide947.xml" ContentType="application/vnd.openxmlformats-officedocument.presentationml.slide+xml"/>
  <Override PartName="/ppt/slides/slide948.xml" ContentType="application/vnd.openxmlformats-officedocument.presentationml.slide+xml"/>
  <Override PartName="/ppt/slides/slide949.xml" ContentType="application/vnd.openxmlformats-officedocument.presentationml.slide+xml"/>
  <Override PartName="/ppt/slides/slide950.xml" ContentType="application/vnd.openxmlformats-officedocument.presentationml.slide+xml"/>
  <Override PartName="/ppt/slides/slide951.xml" ContentType="application/vnd.openxmlformats-officedocument.presentationml.slide+xml"/>
  <Override PartName="/ppt/slides/slide952.xml" ContentType="application/vnd.openxmlformats-officedocument.presentationml.slide+xml"/>
  <Override PartName="/ppt/slides/slide953.xml" ContentType="application/vnd.openxmlformats-officedocument.presentationml.slide+xml"/>
  <Override PartName="/ppt/slides/slide954.xml" ContentType="application/vnd.openxmlformats-officedocument.presentationml.slide+xml"/>
  <Override PartName="/ppt/slides/slide955.xml" ContentType="application/vnd.openxmlformats-officedocument.presentationml.slide+xml"/>
  <Override PartName="/ppt/slides/slide956.xml" ContentType="application/vnd.openxmlformats-officedocument.presentationml.slide+xml"/>
  <Override PartName="/ppt/slides/slide957.xml" ContentType="application/vnd.openxmlformats-officedocument.presentationml.slide+xml"/>
  <Override PartName="/ppt/slides/slide958.xml" ContentType="application/vnd.openxmlformats-officedocument.presentationml.slide+xml"/>
  <Override PartName="/ppt/slides/slide959.xml" ContentType="application/vnd.openxmlformats-officedocument.presentationml.slide+xml"/>
  <Override PartName="/ppt/slides/slide960.xml" ContentType="application/vnd.openxmlformats-officedocument.presentationml.slide+xml"/>
  <Override PartName="/ppt/slides/slide961.xml" ContentType="application/vnd.openxmlformats-officedocument.presentationml.slide+xml"/>
  <Override PartName="/ppt/slides/slide962.xml" ContentType="application/vnd.openxmlformats-officedocument.presentationml.slide+xml"/>
  <Override PartName="/ppt/slides/slide963.xml" ContentType="application/vnd.openxmlformats-officedocument.presentationml.slide+xml"/>
  <Override PartName="/ppt/slides/slide964.xml" ContentType="application/vnd.openxmlformats-officedocument.presentationml.slide+xml"/>
  <Override PartName="/ppt/slides/slide965.xml" ContentType="application/vnd.openxmlformats-officedocument.presentationml.slide+xml"/>
  <Override PartName="/ppt/slides/slide966.xml" ContentType="application/vnd.openxmlformats-officedocument.presentationml.slide+xml"/>
  <Override PartName="/ppt/slides/slide967.xml" ContentType="application/vnd.openxmlformats-officedocument.presentationml.slide+xml"/>
  <Override PartName="/ppt/slides/slide968.xml" ContentType="application/vnd.openxmlformats-officedocument.presentationml.slide+xml"/>
  <Override PartName="/ppt/slides/slide969.xml" ContentType="application/vnd.openxmlformats-officedocument.presentationml.slide+xml"/>
  <Override PartName="/ppt/slides/slide970.xml" ContentType="application/vnd.openxmlformats-officedocument.presentationml.slide+xml"/>
  <Override PartName="/ppt/slides/slide971.xml" ContentType="application/vnd.openxmlformats-officedocument.presentationml.slide+xml"/>
  <Override PartName="/ppt/slides/slide972.xml" ContentType="application/vnd.openxmlformats-officedocument.presentationml.slide+xml"/>
  <Override PartName="/ppt/slides/slide973.xml" ContentType="application/vnd.openxmlformats-officedocument.presentationml.slide+xml"/>
  <Override PartName="/ppt/slides/slide974.xml" ContentType="application/vnd.openxmlformats-officedocument.presentationml.slide+xml"/>
  <Override PartName="/ppt/slides/slide975.xml" ContentType="application/vnd.openxmlformats-officedocument.presentationml.slide+xml"/>
  <Override PartName="/ppt/slides/slide976.xml" ContentType="application/vnd.openxmlformats-officedocument.presentationml.slide+xml"/>
  <Override PartName="/ppt/slides/slide977.xml" ContentType="application/vnd.openxmlformats-officedocument.presentationml.slide+xml"/>
  <Override PartName="/ppt/slides/slide978.xml" ContentType="application/vnd.openxmlformats-officedocument.presentationml.slide+xml"/>
  <Override PartName="/ppt/slides/slide979.xml" ContentType="application/vnd.openxmlformats-officedocument.presentationml.slide+xml"/>
  <Override PartName="/ppt/slides/slide980.xml" ContentType="application/vnd.openxmlformats-officedocument.presentationml.slide+xml"/>
  <Override PartName="/ppt/slides/slide981.xml" ContentType="application/vnd.openxmlformats-officedocument.presentationml.slide+xml"/>
  <Override PartName="/ppt/slides/slide982.xml" ContentType="application/vnd.openxmlformats-officedocument.presentationml.slide+xml"/>
  <Override PartName="/ppt/slides/slide983.xml" ContentType="application/vnd.openxmlformats-officedocument.presentationml.slide+xml"/>
  <Override PartName="/ppt/slides/slide984.xml" ContentType="application/vnd.openxmlformats-officedocument.presentationml.slide+xml"/>
  <Override PartName="/ppt/slides/slide985.xml" ContentType="application/vnd.openxmlformats-officedocument.presentationml.slide+xml"/>
  <Override PartName="/ppt/slides/slide986.xml" ContentType="application/vnd.openxmlformats-officedocument.presentationml.slide+xml"/>
  <Override PartName="/ppt/slides/slide987.xml" ContentType="application/vnd.openxmlformats-officedocument.presentationml.slide+xml"/>
  <Override PartName="/ppt/slides/slide988.xml" ContentType="application/vnd.openxmlformats-officedocument.presentationml.slide+xml"/>
  <Override PartName="/ppt/slides/slide989.xml" ContentType="application/vnd.openxmlformats-officedocument.presentationml.slide+xml"/>
  <Override PartName="/ppt/slides/slide990.xml" ContentType="application/vnd.openxmlformats-officedocument.presentationml.slide+xml"/>
  <Override PartName="/ppt/slides/slide991.xml" ContentType="application/vnd.openxmlformats-officedocument.presentationml.slide+xml"/>
  <Override PartName="/ppt/slides/slide992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38" r:id="rId2"/>
    <p:sldMasterId id="2147483750" r:id="rId3"/>
    <p:sldMasterId id="2147483762" r:id="rId4"/>
    <p:sldMasterId id="2147483798" r:id="rId5"/>
    <p:sldMasterId id="2147483822" r:id="rId6"/>
    <p:sldMasterId id="2147483834" r:id="rId7"/>
    <p:sldMasterId id="2147483846" r:id="rId8"/>
    <p:sldMasterId id="2147483858" r:id="rId9"/>
    <p:sldMasterId id="2147483930" r:id="rId10"/>
    <p:sldMasterId id="2147483954" r:id="rId11"/>
    <p:sldMasterId id="2147483966" r:id="rId12"/>
    <p:sldMasterId id="2147483978" r:id="rId13"/>
    <p:sldMasterId id="2147483990" r:id="rId14"/>
    <p:sldMasterId id="2147484002" r:id="rId15"/>
    <p:sldMasterId id="2147484014" r:id="rId16"/>
  </p:sldMasterIdLst>
  <p:handoutMasterIdLst>
    <p:handoutMasterId r:id="rId1009"/>
  </p:handoutMasterIdLst>
  <p:sldIdLst>
    <p:sldId id="1579" r:id="rId17"/>
    <p:sldId id="1580" r:id="rId18"/>
    <p:sldId id="1589" r:id="rId19"/>
    <p:sldId id="1592" r:id="rId20"/>
    <p:sldId id="1590" r:id="rId21"/>
    <p:sldId id="1593" r:id="rId22"/>
    <p:sldId id="1591" r:id="rId23"/>
    <p:sldId id="1594" r:id="rId24"/>
    <p:sldId id="1560" r:id="rId25"/>
    <p:sldId id="1561" r:id="rId26"/>
    <p:sldId id="1571" r:id="rId27"/>
    <p:sldId id="1575" r:id="rId28"/>
    <p:sldId id="1572" r:id="rId29"/>
    <p:sldId id="1576" r:id="rId30"/>
    <p:sldId id="1573" r:id="rId31"/>
    <p:sldId id="1577" r:id="rId32"/>
    <p:sldId id="1574" r:id="rId33"/>
    <p:sldId id="1578" r:id="rId34"/>
    <p:sldId id="1539" r:id="rId35"/>
    <p:sldId id="1540" r:id="rId36"/>
    <p:sldId id="1551" r:id="rId37"/>
    <p:sldId id="1552" r:id="rId38"/>
    <p:sldId id="1557" r:id="rId39"/>
    <p:sldId id="1553" r:id="rId40"/>
    <p:sldId id="1554" r:id="rId41"/>
    <p:sldId id="1558" r:id="rId42"/>
    <p:sldId id="1555" r:id="rId43"/>
    <p:sldId id="1556" r:id="rId44"/>
    <p:sldId id="1559" r:id="rId45"/>
    <p:sldId id="1522" r:id="rId46"/>
    <p:sldId id="1523" r:id="rId47"/>
    <p:sldId id="1530" r:id="rId48"/>
    <p:sldId id="1524" r:id="rId49"/>
    <p:sldId id="1533" r:id="rId50"/>
    <p:sldId id="1534" r:id="rId51"/>
    <p:sldId id="1531" r:id="rId52"/>
    <p:sldId id="1535" r:id="rId53"/>
    <p:sldId id="1536" r:id="rId54"/>
    <p:sldId id="1532" r:id="rId55"/>
    <p:sldId id="1537" r:id="rId56"/>
    <p:sldId id="1538" r:id="rId57"/>
    <p:sldId id="1514" r:id="rId58"/>
    <p:sldId id="1515" r:id="rId59"/>
    <p:sldId id="1516" r:id="rId60"/>
    <p:sldId id="1517" r:id="rId61"/>
    <p:sldId id="1518" r:id="rId62"/>
    <p:sldId id="1519" r:id="rId63"/>
    <p:sldId id="1520" r:id="rId64"/>
    <p:sldId id="1521" r:id="rId65"/>
    <p:sldId id="608" r:id="rId66"/>
    <p:sldId id="1507" r:id="rId67"/>
    <p:sldId id="1508" r:id="rId68"/>
    <p:sldId id="1510" r:id="rId69"/>
    <p:sldId id="1509" r:id="rId70"/>
    <p:sldId id="1511" r:id="rId71"/>
    <p:sldId id="1512" r:id="rId72"/>
    <p:sldId id="1513" r:id="rId73"/>
    <p:sldId id="1242" r:id="rId74"/>
    <p:sldId id="1489" r:id="rId75"/>
    <p:sldId id="1490" r:id="rId76"/>
    <p:sldId id="1501" r:id="rId77"/>
    <p:sldId id="1504" r:id="rId78"/>
    <p:sldId id="1502" r:id="rId79"/>
    <p:sldId id="1505" r:id="rId80"/>
    <p:sldId id="1503" r:id="rId81"/>
    <p:sldId id="1506" r:id="rId82"/>
    <p:sldId id="1471" r:id="rId83"/>
    <p:sldId id="1472" r:id="rId84"/>
    <p:sldId id="1479" r:id="rId85"/>
    <p:sldId id="1480" r:id="rId86"/>
    <p:sldId id="1483" r:id="rId87"/>
    <p:sldId id="1486" r:id="rId88"/>
    <p:sldId id="1481" r:id="rId89"/>
    <p:sldId id="1484" r:id="rId90"/>
    <p:sldId id="1487" r:id="rId91"/>
    <p:sldId id="1482" r:id="rId92"/>
    <p:sldId id="1485" r:id="rId93"/>
    <p:sldId id="1488" r:id="rId94"/>
    <p:sldId id="1455" r:id="rId95"/>
    <p:sldId id="1456" r:id="rId96"/>
    <p:sldId id="1465" r:id="rId97"/>
    <p:sldId id="1468" r:id="rId98"/>
    <p:sldId id="1466" r:id="rId99"/>
    <p:sldId id="1469" r:id="rId100"/>
    <p:sldId id="1467" r:id="rId101"/>
    <p:sldId id="1470" r:id="rId102"/>
    <p:sldId id="1439" r:id="rId103"/>
    <p:sldId id="1440" r:id="rId104"/>
    <p:sldId id="1447" r:id="rId105"/>
    <p:sldId id="1451" r:id="rId106"/>
    <p:sldId id="1448" r:id="rId107"/>
    <p:sldId id="1452" r:id="rId108"/>
    <p:sldId id="1449" r:id="rId109"/>
    <p:sldId id="1453" r:id="rId110"/>
    <p:sldId id="1450" r:id="rId111"/>
    <p:sldId id="1454" r:id="rId112"/>
    <p:sldId id="1425" r:id="rId113"/>
    <p:sldId id="1426" r:id="rId114"/>
    <p:sldId id="1433" r:id="rId115"/>
    <p:sldId id="1436" r:id="rId116"/>
    <p:sldId id="1434" r:id="rId117"/>
    <p:sldId id="1437" r:id="rId118"/>
    <p:sldId id="1435" r:id="rId119"/>
    <p:sldId id="1438" r:id="rId120"/>
    <p:sldId id="1403" r:id="rId121"/>
    <p:sldId id="1404" r:id="rId122"/>
    <p:sldId id="1411" r:id="rId123"/>
    <p:sldId id="1414" r:id="rId124"/>
    <p:sldId id="1412" r:id="rId125"/>
    <p:sldId id="1415" r:id="rId126"/>
    <p:sldId id="1413" r:id="rId127"/>
    <p:sldId id="1416" r:id="rId128"/>
    <p:sldId id="1389" r:id="rId129"/>
    <p:sldId id="1390" r:id="rId130"/>
    <p:sldId id="1397" r:id="rId131"/>
    <p:sldId id="1400" r:id="rId132"/>
    <p:sldId id="1398" r:id="rId133"/>
    <p:sldId id="1401" r:id="rId134"/>
    <p:sldId id="1399" r:id="rId135"/>
    <p:sldId id="1402" r:id="rId136"/>
    <p:sldId id="266" r:id="rId137"/>
    <p:sldId id="267" r:id="rId138"/>
    <p:sldId id="268" r:id="rId139"/>
    <p:sldId id="1379" r:id="rId140"/>
    <p:sldId id="1377" r:id="rId141"/>
    <p:sldId id="1380" r:id="rId142"/>
    <p:sldId id="1378" r:id="rId143"/>
    <p:sldId id="1381" r:id="rId144"/>
    <p:sldId id="799" r:id="rId145"/>
    <p:sldId id="800" r:id="rId146"/>
    <p:sldId id="801" r:id="rId147"/>
    <p:sldId id="1343" r:id="rId148"/>
    <p:sldId id="874" r:id="rId149"/>
    <p:sldId id="1344" r:id="rId150"/>
    <p:sldId id="802" r:id="rId151"/>
    <p:sldId id="1345" r:id="rId152"/>
    <p:sldId id="864" r:id="rId153"/>
    <p:sldId id="865" r:id="rId154"/>
    <p:sldId id="866" r:id="rId155"/>
    <p:sldId id="1382" r:id="rId156"/>
    <p:sldId id="867" r:id="rId157"/>
    <p:sldId id="1383" r:id="rId158"/>
    <p:sldId id="1096" r:id="rId159"/>
    <p:sldId id="1098" r:id="rId160"/>
    <p:sldId id="1099" r:id="rId161"/>
    <p:sldId id="1384" r:id="rId162"/>
    <p:sldId id="1100" r:id="rId163"/>
    <p:sldId id="1385" r:id="rId164"/>
    <p:sldId id="1101" r:id="rId165"/>
    <p:sldId id="1386" r:id="rId166"/>
    <p:sldId id="636" r:id="rId167"/>
    <p:sldId id="637" r:id="rId168"/>
    <p:sldId id="638" r:id="rId169"/>
    <p:sldId id="1388" r:id="rId170"/>
    <p:sldId id="639" r:id="rId171"/>
    <p:sldId id="1387" r:id="rId172"/>
    <p:sldId id="640" r:id="rId173"/>
    <p:sldId id="1368" r:id="rId174"/>
    <p:sldId id="1376" r:id="rId175"/>
    <p:sldId id="1370" r:id="rId176"/>
    <p:sldId id="1373" r:id="rId177"/>
    <p:sldId id="1371" r:id="rId178"/>
    <p:sldId id="1374" r:id="rId179"/>
    <p:sldId id="1372" r:id="rId180"/>
    <p:sldId id="1375" r:id="rId181"/>
    <p:sldId id="1360" r:id="rId182"/>
    <p:sldId id="1361" r:id="rId183"/>
    <p:sldId id="1362" r:id="rId184"/>
    <p:sldId id="1365" r:id="rId185"/>
    <p:sldId id="1364" r:id="rId186"/>
    <p:sldId id="1366" r:id="rId187"/>
    <p:sldId id="1363" r:id="rId188"/>
    <p:sldId id="1367" r:id="rId189"/>
    <p:sldId id="299" r:id="rId190"/>
    <p:sldId id="300" r:id="rId191"/>
    <p:sldId id="301" r:id="rId192"/>
    <p:sldId id="1354" r:id="rId193"/>
    <p:sldId id="302" r:id="rId194"/>
    <p:sldId id="1355" r:id="rId195"/>
    <p:sldId id="303" r:id="rId196"/>
    <p:sldId id="1356" r:id="rId197"/>
    <p:sldId id="468" r:id="rId198"/>
    <p:sldId id="469" r:id="rId199"/>
    <p:sldId id="470" r:id="rId200"/>
    <p:sldId id="1357" r:id="rId201"/>
    <p:sldId id="472" r:id="rId202"/>
    <p:sldId id="1358" r:id="rId203"/>
    <p:sldId id="471" r:id="rId204"/>
    <p:sldId id="1359" r:id="rId205"/>
    <p:sldId id="1346" r:id="rId206"/>
    <p:sldId id="1347" r:id="rId207"/>
    <p:sldId id="1348" r:id="rId208"/>
    <p:sldId id="1351" r:id="rId209"/>
    <p:sldId id="1349" r:id="rId210"/>
    <p:sldId id="1352" r:id="rId211"/>
    <p:sldId id="1350" r:id="rId212"/>
    <p:sldId id="1353" r:id="rId213"/>
    <p:sldId id="1328" r:id="rId214"/>
    <p:sldId id="1329" r:id="rId215"/>
    <p:sldId id="1330" r:id="rId216"/>
    <p:sldId id="1339" r:id="rId217"/>
    <p:sldId id="1336" r:id="rId218"/>
    <p:sldId id="1341" r:id="rId219"/>
    <p:sldId id="1337" r:id="rId220"/>
    <p:sldId id="1342" r:id="rId221"/>
    <p:sldId id="315" r:id="rId222"/>
    <p:sldId id="316" r:id="rId223"/>
    <p:sldId id="317" r:id="rId224"/>
    <p:sldId id="1182" r:id="rId225"/>
    <p:sldId id="319" r:id="rId226"/>
    <p:sldId id="1183" r:id="rId227"/>
    <p:sldId id="318" r:id="rId228"/>
    <p:sldId id="1184" r:id="rId229"/>
    <p:sldId id="593" r:id="rId230"/>
    <p:sldId id="594" r:id="rId231"/>
    <p:sldId id="595" r:id="rId232"/>
    <p:sldId id="1315" r:id="rId233"/>
    <p:sldId id="596" r:id="rId234"/>
    <p:sldId id="1316" r:id="rId235"/>
    <p:sldId id="597" r:id="rId236"/>
    <p:sldId id="1317" r:id="rId237"/>
    <p:sldId id="684" r:id="rId238"/>
    <p:sldId id="685" r:id="rId239"/>
    <p:sldId id="686" r:id="rId240"/>
    <p:sldId id="1206" r:id="rId241"/>
    <p:sldId id="687" r:id="rId242"/>
    <p:sldId id="1207" r:id="rId243"/>
    <p:sldId id="1191" r:id="rId244"/>
    <p:sldId id="1208" r:id="rId245"/>
    <p:sldId id="1192" r:id="rId246"/>
    <p:sldId id="1209" r:id="rId247"/>
    <p:sldId id="1138" r:id="rId248"/>
    <p:sldId id="1143" r:id="rId249"/>
    <p:sldId id="1318" r:id="rId250"/>
    <p:sldId id="1144" r:id="rId251"/>
    <p:sldId id="1319" r:id="rId252"/>
    <p:sldId id="1320" r:id="rId253"/>
    <p:sldId id="1145" r:id="rId254"/>
    <p:sldId id="1321" r:id="rId255"/>
    <p:sldId id="1322" r:id="rId256"/>
    <p:sldId id="1284" r:id="rId257"/>
    <p:sldId id="1285" r:id="rId258"/>
    <p:sldId id="1323" r:id="rId259"/>
    <p:sldId id="1286" r:id="rId260"/>
    <p:sldId id="1289" r:id="rId261"/>
    <p:sldId id="1324" r:id="rId262"/>
    <p:sldId id="1325" r:id="rId263"/>
    <p:sldId id="1287" r:id="rId264"/>
    <p:sldId id="1288" r:id="rId265"/>
    <p:sldId id="1326" r:id="rId266"/>
    <p:sldId id="1327" r:id="rId267"/>
    <p:sldId id="1309" r:id="rId268"/>
    <p:sldId id="1310" r:id="rId269"/>
    <p:sldId id="1311" r:id="rId270"/>
    <p:sldId id="1313" r:id="rId271"/>
    <p:sldId id="1312" r:id="rId272"/>
    <p:sldId id="1314" r:id="rId273"/>
    <p:sldId id="342" r:id="rId274"/>
    <p:sldId id="343" r:id="rId275"/>
    <p:sldId id="344" r:id="rId276"/>
    <p:sldId id="1304" r:id="rId277"/>
    <p:sldId id="345" r:id="rId278"/>
    <p:sldId id="1305" r:id="rId279"/>
    <p:sldId id="571" r:id="rId280"/>
    <p:sldId id="572" r:id="rId281"/>
    <p:sldId id="573" r:id="rId282"/>
    <p:sldId id="1276" r:id="rId283"/>
    <p:sldId id="574" r:id="rId284"/>
    <p:sldId id="1277" r:id="rId285"/>
    <p:sldId id="575" r:id="rId286"/>
    <p:sldId id="1278" r:id="rId287"/>
    <p:sldId id="1296" r:id="rId288"/>
    <p:sldId id="1297" r:id="rId289"/>
    <p:sldId id="1298" r:id="rId290"/>
    <p:sldId id="1299" r:id="rId291"/>
    <p:sldId id="1302" r:id="rId292"/>
    <p:sldId id="1300" r:id="rId293"/>
    <p:sldId id="1303" r:id="rId294"/>
    <p:sldId id="290" r:id="rId295"/>
    <p:sldId id="291" r:id="rId296"/>
    <p:sldId id="719" r:id="rId297"/>
    <p:sldId id="1292" r:id="rId298"/>
    <p:sldId id="292" r:id="rId299"/>
    <p:sldId id="1293" r:id="rId300"/>
    <p:sldId id="531" r:id="rId301"/>
    <p:sldId id="1294" r:id="rId302"/>
    <p:sldId id="293" r:id="rId303"/>
    <p:sldId id="1295" r:id="rId304"/>
    <p:sldId id="645" r:id="rId305"/>
    <p:sldId id="646" r:id="rId306"/>
    <p:sldId id="647" r:id="rId307"/>
    <p:sldId id="1279" r:id="rId308"/>
    <p:sldId id="648" r:id="rId309"/>
    <p:sldId id="1280" r:id="rId310"/>
    <p:sldId id="649" r:id="rId311"/>
    <p:sldId id="1281" r:id="rId312"/>
    <p:sldId id="294" r:id="rId313"/>
    <p:sldId id="295" r:id="rId314"/>
    <p:sldId id="296" r:id="rId315"/>
    <p:sldId id="1188" r:id="rId316"/>
    <p:sldId id="297" r:id="rId317"/>
    <p:sldId id="1189" r:id="rId318"/>
    <p:sldId id="298" r:id="rId319"/>
    <p:sldId id="1190" r:id="rId320"/>
    <p:sldId id="1077" r:id="rId321"/>
    <p:sldId id="1078" r:id="rId322"/>
    <p:sldId id="1079" r:id="rId323"/>
    <p:sldId id="1268" r:id="rId324"/>
    <p:sldId id="1080" r:id="rId325"/>
    <p:sldId id="1269" r:id="rId326"/>
    <p:sldId id="1081" r:id="rId327"/>
    <p:sldId id="1270" r:id="rId328"/>
    <p:sldId id="603" r:id="rId329"/>
    <p:sldId id="604" r:id="rId330"/>
    <p:sldId id="605" r:id="rId331"/>
    <p:sldId id="1203" r:id="rId332"/>
    <p:sldId id="606" r:id="rId333"/>
    <p:sldId id="1204" r:id="rId334"/>
    <p:sldId id="607" r:id="rId335"/>
    <p:sldId id="1205" r:id="rId336"/>
    <p:sldId id="376" r:id="rId337"/>
    <p:sldId id="377" r:id="rId338"/>
    <p:sldId id="378" r:id="rId339"/>
    <p:sldId id="1262" r:id="rId340"/>
    <p:sldId id="379" r:id="rId341"/>
    <p:sldId id="1263" r:id="rId342"/>
    <p:sldId id="380" r:id="rId343"/>
    <p:sldId id="1264" r:id="rId344"/>
    <p:sldId id="256" r:id="rId345"/>
    <p:sldId id="257" r:id="rId346"/>
    <p:sldId id="258" r:id="rId347"/>
    <p:sldId id="1271" r:id="rId348"/>
    <p:sldId id="259" r:id="rId349"/>
    <p:sldId id="1272" r:id="rId350"/>
    <p:sldId id="260" r:id="rId351"/>
    <p:sldId id="1273" r:id="rId352"/>
    <p:sldId id="261" r:id="rId353"/>
    <p:sldId id="262" r:id="rId354"/>
    <p:sldId id="263" r:id="rId355"/>
    <p:sldId id="1265" r:id="rId356"/>
    <p:sldId id="264" r:id="rId357"/>
    <p:sldId id="1266" r:id="rId358"/>
    <p:sldId id="265" r:id="rId359"/>
    <p:sldId id="1267" r:id="rId360"/>
    <p:sldId id="751" r:id="rId361"/>
    <p:sldId id="752" r:id="rId362"/>
    <p:sldId id="753" r:id="rId363"/>
    <p:sldId id="1245" r:id="rId364"/>
    <p:sldId id="754" r:id="rId365"/>
    <p:sldId id="1246" r:id="rId366"/>
    <p:sldId id="755" r:id="rId367"/>
    <p:sldId id="1247" r:id="rId368"/>
    <p:sldId id="320" r:id="rId369"/>
    <p:sldId id="321" r:id="rId370"/>
    <p:sldId id="322" r:id="rId371"/>
    <p:sldId id="724" r:id="rId372"/>
    <p:sldId id="323" r:id="rId373"/>
    <p:sldId id="726" r:id="rId374"/>
    <p:sldId id="1041" r:id="rId375"/>
    <p:sldId id="1042" r:id="rId376"/>
    <p:sldId id="1043" r:id="rId377"/>
    <p:sldId id="1255" r:id="rId378"/>
    <p:sldId id="1044" r:id="rId379"/>
    <p:sldId id="1256" r:id="rId380"/>
    <p:sldId id="1045" r:id="rId381"/>
    <p:sldId id="1257" r:id="rId382"/>
    <p:sldId id="1107" r:id="rId383"/>
    <p:sldId id="1108" r:id="rId384"/>
    <p:sldId id="1109" r:id="rId385"/>
    <p:sldId id="1258" r:id="rId386"/>
    <p:sldId id="1110" r:id="rId387"/>
    <p:sldId id="1259" r:id="rId388"/>
    <p:sldId id="281" r:id="rId389"/>
    <p:sldId id="282" r:id="rId390"/>
    <p:sldId id="283" r:id="rId391"/>
    <p:sldId id="1260" r:id="rId392"/>
    <p:sldId id="284" r:id="rId393"/>
    <p:sldId id="1261" r:id="rId394"/>
    <p:sldId id="360" r:id="rId395"/>
    <p:sldId id="361" r:id="rId396"/>
    <p:sldId id="362" r:id="rId397"/>
    <p:sldId id="1248" r:id="rId398"/>
    <p:sldId id="363" r:id="rId399"/>
    <p:sldId id="1249" r:id="rId400"/>
    <p:sldId id="364" r:id="rId401"/>
    <p:sldId id="1250" r:id="rId402"/>
    <p:sldId id="365" r:id="rId403"/>
    <p:sldId id="1251" r:id="rId404"/>
    <p:sldId id="536" r:id="rId405"/>
    <p:sldId id="406" r:id="rId406"/>
    <p:sldId id="407" r:id="rId407"/>
    <p:sldId id="1185" r:id="rId408"/>
    <p:sldId id="408" r:id="rId409"/>
    <p:sldId id="1186" r:id="rId410"/>
    <p:sldId id="409" r:id="rId411"/>
    <p:sldId id="1187" r:id="rId412"/>
    <p:sldId id="285" r:id="rId413"/>
    <p:sldId id="286" r:id="rId414"/>
    <p:sldId id="287" r:id="rId415"/>
    <p:sldId id="1252" r:id="rId416"/>
    <p:sldId id="288" r:id="rId417"/>
    <p:sldId id="1253" r:id="rId418"/>
    <p:sldId id="289" r:id="rId419"/>
    <p:sldId id="1254" r:id="rId420"/>
    <p:sldId id="1232" r:id="rId421"/>
    <p:sldId id="1233" r:id="rId422"/>
    <p:sldId id="1234" r:id="rId423"/>
    <p:sldId id="1235" r:id="rId424"/>
    <p:sldId id="1236" r:id="rId425"/>
    <p:sldId id="449" r:id="rId426"/>
    <p:sldId id="450" r:id="rId427"/>
    <p:sldId id="451" r:id="rId428"/>
    <p:sldId id="452" r:id="rId429"/>
    <p:sldId id="1237" r:id="rId430"/>
    <p:sldId id="1238" r:id="rId431"/>
    <p:sldId id="1239" r:id="rId432"/>
    <p:sldId id="1240" r:id="rId433"/>
    <p:sldId id="1241" r:id="rId434"/>
    <p:sldId id="1214" r:id="rId435"/>
    <p:sldId id="1215" r:id="rId436"/>
    <p:sldId id="1216" r:id="rId437"/>
    <p:sldId id="1219" r:id="rId438"/>
    <p:sldId id="1217" r:id="rId439"/>
    <p:sldId id="1220" r:id="rId440"/>
    <p:sldId id="1218" r:id="rId441"/>
    <p:sldId id="1221" r:id="rId442"/>
    <p:sldId id="742" r:id="rId443"/>
    <p:sldId id="743" r:id="rId444"/>
    <p:sldId id="744" r:id="rId445"/>
    <p:sldId id="1222" r:id="rId446"/>
    <p:sldId id="745" r:id="rId447"/>
    <p:sldId id="1223" r:id="rId448"/>
    <p:sldId id="746" r:id="rId449"/>
    <p:sldId id="1224" r:id="rId450"/>
    <p:sldId id="346" r:id="rId451"/>
    <p:sldId id="347" r:id="rId452"/>
    <p:sldId id="348" r:id="rId453"/>
    <p:sldId id="1225" r:id="rId454"/>
    <p:sldId id="349" r:id="rId455"/>
    <p:sldId id="1226" r:id="rId456"/>
    <p:sldId id="350" r:id="rId457"/>
    <p:sldId id="1227" r:id="rId458"/>
    <p:sldId id="790" r:id="rId459"/>
    <p:sldId id="791" r:id="rId460"/>
    <p:sldId id="792" r:id="rId461"/>
    <p:sldId id="1228" r:id="rId462"/>
    <p:sldId id="793" r:id="rId463"/>
    <p:sldId id="1229" r:id="rId464"/>
    <p:sldId id="794" r:id="rId465"/>
    <p:sldId id="1230" r:id="rId466"/>
    <p:sldId id="798" r:id="rId467"/>
    <p:sldId id="1231" r:id="rId468"/>
    <p:sldId id="410" r:id="rId469"/>
    <p:sldId id="411" r:id="rId470"/>
    <p:sldId id="412" r:id="rId471"/>
    <p:sldId id="1193" r:id="rId472"/>
    <p:sldId id="413" r:id="rId473"/>
    <p:sldId id="1194" r:id="rId474"/>
    <p:sldId id="414" r:id="rId475"/>
    <p:sldId id="1195" r:id="rId476"/>
    <p:sldId id="415" r:id="rId477"/>
    <p:sldId id="1196" r:id="rId478"/>
    <p:sldId id="429" r:id="rId479"/>
    <p:sldId id="430" r:id="rId480"/>
    <p:sldId id="431" r:id="rId481"/>
    <p:sldId id="1197" r:id="rId482"/>
    <p:sldId id="433" r:id="rId483"/>
    <p:sldId id="1198" r:id="rId484"/>
    <p:sldId id="434" r:id="rId485"/>
    <p:sldId id="1199" r:id="rId486"/>
    <p:sldId id="1053" r:id="rId487"/>
    <p:sldId id="1054" r:id="rId488"/>
    <p:sldId id="1055" r:id="rId489"/>
    <p:sldId id="1200" r:id="rId490"/>
    <p:sldId id="1056" r:id="rId491"/>
    <p:sldId id="1201" r:id="rId492"/>
    <p:sldId id="1057" r:id="rId493"/>
    <p:sldId id="1202" r:id="rId494"/>
    <p:sldId id="1174" r:id="rId495"/>
    <p:sldId id="1175" r:id="rId496"/>
    <p:sldId id="1176" r:id="rId497"/>
    <p:sldId id="1179" r:id="rId498"/>
    <p:sldId id="1177" r:id="rId499"/>
    <p:sldId id="1180" r:id="rId500"/>
    <p:sldId id="1178" r:id="rId501"/>
    <p:sldId id="1181" r:id="rId502"/>
    <p:sldId id="710" r:id="rId503"/>
    <p:sldId id="711" r:id="rId504"/>
    <p:sldId id="712" r:id="rId505"/>
    <p:sldId id="713" r:id="rId506"/>
    <p:sldId id="714" r:id="rId507"/>
    <p:sldId id="477" r:id="rId508"/>
    <p:sldId id="478" r:id="rId509"/>
    <p:sldId id="479" r:id="rId510"/>
    <p:sldId id="480" r:id="rId511"/>
    <p:sldId id="1150" r:id="rId512"/>
    <p:sldId id="1151" r:id="rId513"/>
    <p:sldId id="1152" r:id="rId514"/>
    <p:sldId id="1153" r:id="rId515"/>
    <p:sldId id="1154" r:id="rId516"/>
    <p:sldId id="1155" r:id="rId517"/>
    <p:sldId id="1156" r:id="rId518"/>
    <p:sldId id="1157" r:id="rId519"/>
    <p:sldId id="1158" r:id="rId520"/>
    <p:sldId id="1159" r:id="rId521"/>
    <p:sldId id="1160" r:id="rId522"/>
    <p:sldId id="1161" r:id="rId523"/>
    <p:sldId id="1162" r:id="rId524"/>
    <p:sldId id="1163" r:id="rId525"/>
    <p:sldId id="1164" r:id="rId526"/>
    <p:sldId id="1165" r:id="rId527"/>
    <p:sldId id="1166" r:id="rId528"/>
    <p:sldId id="1167" r:id="rId529"/>
    <p:sldId id="1168" r:id="rId530"/>
    <p:sldId id="1169" r:id="rId531"/>
    <p:sldId id="1170" r:id="rId532"/>
    <p:sldId id="1171" r:id="rId533"/>
    <p:sldId id="1172" r:id="rId534"/>
    <p:sldId id="276" r:id="rId535"/>
    <p:sldId id="277" r:id="rId536"/>
    <p:sldId id="278" r:id="rId537"/>
    <p:sldId id="279" r:id="rId538"/>
    <p:sldId id="280" r:id="rId539"/>
    <p:sldId id="1097" r:id="rId540"/>
    <p:sldId id="1146" r:id="rId541"/>
    <p:sldId id="1147" r:id="rId542"/>
    <p:sldId id="1148" r:id="rId543"/>
    <p:sldId id="1149" r:id="rId544"/>
    <p:sldId id="1137" r:id="rId545"/>
    <p:sldId id="1139" r:id="rId546"/>
    <p:sldId id="1140" r:id="rId547"/>
    <p:sldId id="1141" r:id="rId548"/>
    <p:sldId id="1142" r:id="rId549"/>
    <p:sldId id="528" r:id="rId550"/>
    <p:sldId id="527" r:id="rId551"/>
    <p:sldId id="494" r:id="rId552"/>
    <p:sldId id="495" r:id="rId553"/>
    <p:sldId id="496" r:id="rId554"/>
    <p:sldId id="497" r:id="rId555"/>
    <p:sldId id="498" r:id="rId556"/>
    <p:sldId id="656" r:id="rId557"/>
    <p:sldId id="658" r:id="rId558"/>
    <p:sldId id="832" r:id="rId559"/>
    <p:sldId id="659" r:id="rId560"/>
    <p:sldId id="660" r:id="rId561"/>
    <p:sldId id="366" r:id="rId562"/>
    <p:sldId id="367" r:id="rId563"/>
    <p:sldId id="368" r:id="rId564"/>
    <p:sldId id="369" r:id="rId565"/>
    <p:sldId id="370" r:id="rId566"/>
    <p:sldId id="1132" r:id="rId567"/>
    <p:sldId id="1133" r:id="rId568"/>
    <p:sldId id="1134" r:id="rId569"/>
    <p:sldId id="1135" r:id="rId570"/>
    <p:sldId id="1136" r:id="rId571"/>
    <p:sldId id="852" r:id="rId572"/>
    <p:sldId id="853" r:id="rId573"/>
    <p:sldId id="854" r:id="rId574"/>
    <p:sldId id="855" r:id="rId575"/>
    <p:sldId id="856" r:id="rId576"/>
    <p:sldId id="857" r:id="rId577"/>
    <p:sldId id="549" r:id="rId578"/>
    <p:sldId id="550" r:id="rId579"/>
    <p:sldId id="551" r:id="rId580"/>
    <p:sldId id="552" r:id="rId581"/>
    <p:sldId id="553" r:id="rId582"/>
    <p:sldId id="1127" r:id="rId583"/>
    <p:sldId id="1128" r:id="rId584"/>
    <p:sldId id="1129" r:id="rId585"/>
    <p:sldId id="1130" r:id="rId586"/>
    <p:sldId id="1131" r:id="rId587"/>
    <p:sldId id="1120" r:id="rId588"/>
    <p:sldId id="1121" r:id="rId589"/>
    <p:sldId id="1122" r:id="rId590"/>
    <p:sldId id="1123" r:id="rId591"/>
    <p:sldId id="1124" r:id="rId592"/>
    <p:sldId id="1125" r:id="rId593"/>
    <p:sldId id="1126" r:id="rId594"/>
    <p:sldId id="661" r:id="rId595"/>
    <p:sldId id="662" r:id="rId596"/>
    <p:sldId id="663" r:id="rId597"/>
    <p:sldId id="664" r:id="rId598"/>
    <p:sldId id="665" r:id="rId599"/>
    <p:sldId id="1102" r:id="rId600"/>
    <p:sldId id="1103" r:id="rId601"/>
    <p:sldId id="1104" r:id="rId602"/>
    <p:sldId id="1105" r:id="rId603"/>
    <p:sldId id="1106" r:id="rId604"/>
    <p:sldId id="1115" r:id="rId605"/>
    <p:sldId id="1116" r:id="rId606"/>
    <p:sldId id="1117" r:id="rId607"/>
    <p:sldId id="1118" r:id="rId608"/>
    <p:sldId id="1119" r:id="rId609"/>
    <p:sldId id="1111" r:id="rId610"/>
    <p:sldId id="1112" r:id="rId611"/>
    <p:sldId id="1113" r:id="rId612"/>
    <p:sldId id="1114" r:id="rId613"/>
    <p:sldId id="1090" r:id="rId614"/>
    <p:sldId id="1091" r:id="rId615"/>
    <p:sldId id="1092" r:id="rId616"/>
    <p:sldId id="1093" r:id="rId617"/>
    <p:sldId id="1086" r:id="rId618"/>
    <p:sldId id="1087" r:id="rId619"/>
    <p:sldId id="1088" r:id="rId620"/>
    <p:sldId id="1089" r:id="rId621"/>
    <p:sldId id="1094" r:id="rId622"/>
    <p:sldId id="1082" r:id="rId623"/>
    <p:sldId id="1083" r:id="rId624"/>
    <p:sldId id="1084" r:id="rId625"/>
    <p:sldId id="1085" r:id="rId626"/>
    <p:sldId id="1095" r:id="rId627"/>
    <p:sldId id="1072" r:id="rId628"/>
    <p:sldId id="1073" r:id="rId629"/>
    <p:sldId id="1074" r:id="rId630"/>
    <p:sldId id="1075" r:id="rId631"/>
    <p:sldId id="1076" r:id="rId632"/>
    <p:sldId id="827" r:id="rId633"/>
    <p:sldId id="828" r:id="rId634"/>
    <p:sldId id="829" r:id="rId635"/>
    <p:sldId id="830" r:id="rId636"/>
    <p:sldId id="831" r:id="rId637"/>
    <p:sldId id="371" r:id="rId638"/>
    <p:sldId id="372" r:id="rId639"/>
    <p:sldId id="373" r:id="rId640"/>
    <p:sldId id="374" r:id="rId641"/>
    <p:sldId id="375" r:id="rId642"/>
    <p:sldId id="490" r:id="rId643"/>
    <p:sldId id="491" r:id="rId644"/>
    <p:sldId id="492" r:id="rId645"/>
    <p:sldId id="493" r:id="rId646"/>
    <p:sldId id="1063" r:id="rId647"/>
    <p:sldId id="1064" r:id="rId648"/>
    <p:sldId id="1068" r:id="rId649"/>
    <p:sldId id="1065" r:id="rId650"/>
    <p:sldId id="1066" r:id="rId651"/>
    <p:sldId id="1067" r:id="rId652"/>
    <p:sldId id="1069" r:id="rId653"/>
    <p:sldId id="1070" r:id="rId654"/>
    <p:sldId id="1046" r:id="rId655"/>
    <p:sldId id="1047" r:id="rId656"/>
    <p:sldId id="1048" r:id="rId657"/>
    <p:sldId id="1049" r:id="rId658"/>
    <p:sldId id="1050" r:id="rId659"/>
    <p:sldId id="1051" r:id="rId660"/>
    <p:sldId id="1052" r:id="rId661"/>
    <p:sldId id="324" r:id="rId662"/>
    <p:sldId id="325" r:id="rId663"/>
    <p:sldId id="326" r:id="rId664"/>
    <p:sldId id="327" r:id="rId665"/>
    <p:sldId id="309" r:id="rId666"/>
    <p:sldId id="310" r:id="rId667"/>
    <p:sldId id="311" r:id="rId668"/>
    <p:sldId id="312" r:id="rId669"/>
    <p:sldId id="313" r:id="rId670"/>
    <p:sldId id="314" r:id="rId671"/>
    <p:sldId id="705" r:id="rId672"/>
    <p:sldId id="706" r:id="rId673"/>
    <p:sldId id="707" r:id="rId674"/>
    <p:sldId id="708" r:id="rId675"/>
    <p:sldId id="709" r:id="rId676"/>
    <p:sldId id="532" r:id="rId677"/>
    <p:sldId id="533" r:id="rId678"/>
    <p:sldId id="534" r:id="rId679"/>
    <p:sldId id="535" r:id="rId680"/>
    <p:sldId id="632" r:id="rId681"/>
    <p:sldId id="633" r:id="rId682"/>
    <p:sldId id="634" r:id="rId683"/>
    <p:sldId id="635" r:id="rId684"/>
    <p:sldId id="529" r:id="rId685"/>
    <p:sldId id="502" r:id="rId686"/>
    <p:sldId id="503" r:id="rId687"/>
    <p:sldId id="504" r:id="rId688"/>
    <p:sldId id="505" r:id="rId689"/>
    <p:sldId id="803" r:id="rId690"/>
    <p:sldId id="804" r:id="rId691"/>
    <p:sldId id="805" r:id="rId692"/>
    <p:sldId id="806" r:id="rId693"/>
    <p:sldId id="807" r:id="rId694"/>
    <p:sldId id="693" r:id="rId695"/>
    <p:sldId id="695" r:id="rId696"/>
    <p:sldId id="697" r:id="rId697"/>
    <p:sldId id="698" r:id="rId698"/>
    <p:sldId id="696" r:id="rId699"/>
    <p:sldId id="432" r:id="rId700"/>
    <p:sldId id="416" r:id="rId701"/>
    <p:sldId id="417" r:id="rId702"/>
    <p:sldId id="418" r:id="rId703"/>
    <p:sldId id="419" r:id="rId704"/>
    <p:sldId id="641" r:id="rId705"/>
    <p:sldId id="642" r:id="rId706"/>
    <p:sldId id="643" r:id="rId707"/>
    <p:sldId id="644" r:id="rId708"/>
    <p:sldId id="566" r:id="rId709"/>
    <p:sldId id="567" r:id="rId710"/>
    <p:sldId id="568" r:id="rId711"/>
    <p:sldId id="569" r:id="rId712"/>
    <p:sldId id="570" r:id="rId713"/>
    <p:sldId id="875" r:id="rId714"/>
    <p:sldId id="876" r:id="rId715"/>
    <p:sldId id="877" r:id="rId716"/>
    <p:sldId id="878" r:id="rId717"/>
    <p:sldId id="879" r:id="rId718"/>
    <p:sldId id="381" r:id="rId719"/>
    <p:sldId id="382" r:id="rId720"/>
    <p:sldId id="383" r:id="rId721"/>
    <p:sldId id="1040" r:id="rId722"/>
    <p:sldId id="331" r:id="rId723"/>
    <p:sldId id="332" r:id="rId724"/>
    <p:sldId id="333" r:id="rId725"/>
    <p:sldId id="334" r:id="rId726"/>
    <p:sldId id="335" r:id="rId727"/>
    <p:sldId id="733" r:id="rId728"/>
    <p:sldId id="734" r:id="rId729"/>
    <p:sldId id="735" r:id="rId730"/>
    <p:sldId id="736" r:id="rId731"/>
    <p:sldId id="737" r:id="rId732"/>
    <p:sldId id="688" r:id="rId733"/>
    <p:sldId id="689" r:id="rId734"/>
    <p:sldId id="690" r:id="rId735"/>
    <p:sldId id="692" r:id="rId736"/>
    <p:sldId id="691" r:id="rId737"/>
    <p:sldId id="401" r:id="rId738"/>
    <p:sldId id="402" r:id="rId739"/>
    <p:sldId id="403" r:id="rId740"/>
    <p:sldId id="404" r:id="rId741"/>
    <p:sldId id="405" r:id="rId742"/>
    <p:sldId id="822" r:id="rId743"/>
    <p:sldId id="823" r:id="rId744"/>
    <p:sldId id="824" r:id="rId745"/>
    <p:sldId id="825" r:id="rId746"/>
    <p:sldId id="826" r:id="rId747"/>
    <p:sldId id="771" r:id="rId748"/>
    <p:sldId id="772" r:id="rId749"/>
    <p:sldId id="773" r:id="rId750"/>
    <p:sldId id="774" r:id="rId751"/>
    <p:sldId id="775" r:id="rId752"/>
    <p:sldId id="392" r:id="rId753"/>
    <p:sldId id="393" r:id="rId754"/>
    <p:sldId id="394" r:id="rId755"/>
    <p:sldId id="395" r:id="rId756"/>
    <p:sldId id="396" r:id="rId757"/>
    <p:sldId id="598" r:id="rId758"/>
    <p:sldId id="599" r:id="rId759"/>
    <p:sldId id="600" r:id="rId760"/>
    <p:sldId id="601" r:id="rId761"/>
    <p:sldId id="602" r:id="rId762"/>
    <p:sldId id="613" r:id="rId763"/>
    <p:sldId id="614" r:id="rId764"/>
    <p:sldId id="615" r:id="rId765"/>
    <p:sldId id="616" r:id="rId766"/>
    <p:sldId id="617" r:id="rId767"/>
    <p:sldId id="618" r:id="rId768"/>
    <p:sldId id="619" r:id="rId769"/>
    <p:sldId id="620" r:id="rId770"/>
    <p:sldId id="621" r:id="rId771"/>
    <p:sldId id="905" r:id="rId772"/>
    <p:sldId id="904" r:id="rId773"/>
    <p:sldId id="903" r:id="rId774"/>
    <p:sldId id="902" r:id="rId775"/>
    <p:sldId id="896" r:id="rId776"/>
    <p:sldId id="897" r:id="rId777"/>
    <p:sldId id="898" r:id="rId778"/>
    <p:sldId id="899" r:id="rId779"/>
    <p:sldId id="906" r:id="rId780"/>
    <p:sldId id="901" r:id="rId781"/>
    <p:sldId id="900" r:id="rId782"/>
    <p:sldId id="886" r:id="rId783"/>
    <p:sldId id="887" r:id="rId784"/>
    <p:sldId id="888" r:id="rId785"/>
    <p:sldId id="889" r:id="rId786"/>
    <p:sldId id="890" r:id="rId787"/>
    <p:sldId id="891" r:id="rId788"/>
    <p:sldId id="892" r:id="rId789"/>
    <p:sldId id="893" r:id="rId790"/>
    <p:sldId id="894" r:id="rId791"/>
    <p:sldId id="895" r:id="rId792"/>
    <p:sldId id="384" r:id="rId793"/>
    <p:sldId id="385" r:id="rId794"/>
    <p:sldId id="386" r:id="rId795"/>
    <p:sldId id="387" r:id="rId796"/>
    <p:sldId id="756" r:id="rId797"/>
    <p:sldId id="757" r:id="rId798"/>
    <p:sldId id="758" r:id="rId799"/>
    <p:sldId id="759" r:id="rId800"/>
    <p:sldId id="760" r:id="rId801"/>
    <p:sldId id="1035" r:id="rId802"/>
    <p:sldId id="1036" r:id="rId803"/>
    <p:sldId id="1037" r:id="rId804"/>
    <p:sldId id="1038" r:id="rId805"/>
    <p:sldId id="1039" r:id="rId806"/>
    <p:sldId id="356" r:id="rId807"/>
    <p:sldId id="357" r:id="rId808"/>
    <p:sldId id="358" r:id="rId809"/>
    <p:sldId id="359" r:id="rId810"/>
    <p:sldId id="868" r:id="rId811"/>
    <p:sldId id="869" r:id="rId812"/>
    <p:sldId id="870" r:id="rId813"/>
    <p:sldId id="871" r:id="rId814"/>
    <p:sldId id="872" r:id="rId815"/>
    <p:sldId id="858" r:id="rId816"/>
    <p:sldId id="859" r:id="rId817"/>
    <p:sldId id="860" r:id="rId818"/>
    <p:sldId id="861" r:id="rId819"/>
    <p:sldId id="862" r:id="rId820"/>
    <p:sldId id="863" r:id="rId821"/>
    <p:sldId id="425" r:id="rId822"/>
    <p:sldId id="426" r:id="rId823"/>
    <p:sldId id="427" r:id="rId824"/>
    <p:sldId id="428" r:id="rId825"/>
    <p:sldId id="336" r:id="rId826"/>
    <p:sldId id="337" r:id="rId827"/>
    <p:sldId id="339" r:id="rId828"/>
    <p:sldId id="340" r:id="rId829"/>
    <p:sldId id="341" r:id="rId830"/>
    <p:sldId id="873" r:id="rId831"/>
    <p:sldId id="338" r:id="rId832"/>
    <p:sldId id="328" r:id="rId833"/>
    <p:sldId id="329" r:id="rId834"/>
    <p:sldId id="330" r:id="rId835"/>
    <p:sldId id="397" r:id="rId836"/>
    <p:sldId id="398" r:id="rId837"/>
    <p:sldId id="399" r:id="rId838"/>
    <p:sldId id="400" r:id="rId839"/>
    <p:sldId id="463" r:id="rId840"/>
    <p:sldId id="464" r:id="rId841"/>
    <p:sldId id="465" r:id="rId842"/>
    <p:sldId id="466" r:id="rId843"/>
    <p:sldId id="467" r:id="rId844"/>
    <p:sldId id="842" r:id="rId845"/>
    <p:sldId id="843" r:id="rId846"/>
    <p:sldId id="844" r:id="rId847"/>
    <p:sldId id="845" r:id="rId848"/>
    <p:sldId id="846" r:id="rId849"/>
    <p:sldId id="780" r:id="rId850"/>
    <p:sldId id="781" r:id="rId851"/>
    <p:sldId id="782" r:id="rId852"/>
    <p:sldId id="783" r:id="rId853"/>
    <p:sldId id="784" r:id="rId854"/>
    <p:sldId id="847" r:id="rId855"/>
    <p:sldId id="848" r:id="rId856"/>
    <p:sldId id="849" r:id="rId857"/>
    <p:sldId id="850" r:id="rId858"/>
    <p:sldId id="851" r:id="rId859"/>
    <p:sldId id="839" r:id="rId860"/>
    <p:sldId id="840" r:id="rId861"/>
    <p:sldId id="841" r:id="rId862"/>
    <p:sldId id="833" r:id="rId863"/>
    <p:sldId id="834" r:id="rId864"/>
    <p:sldId id="835" r:id="rId865"/>
    <p:sldId id="836" r:id="rId866"/>
    <p:sldId id="837" r:id="rId867"/>
    <p:sldId id="838" r:id="rId868"/>
    <p:sldId id="486" r:id="rId869"/>
    <p:sldId id="487" r:id="rId870"/>
    <p:sldId id="488" r:id="rId871"/>
    <p:sldId id="489" r:id="rId872"/>
    <p:sldId id="818" r:id="rId873"/>
    <p:sldId id="819" r:id="rId874"/>
    <p:sldId id="820" r:id="rId875"/>
    <p:sldId id="821" r:id="rId876"/>
    <p:sldId id="808" r:id="rId877"/>
    <p:sldId id="809" r:id="rId878"/>
    <p:sldId id="810" r:id="rId879"/>
    <p:sldId id="811" r:id="rId880"/>
    <p:sldId id="812" r:id="rId881"/>
    <p:sldId id="813" r:id="rId882"/>
    <p:sldId id="814" r:id="rId883"/>
    <p:sldId id="815" r:id="rId884"/>
    <p:sldId id="816" r:id="rId885"/>
    <p:sldId id="817" r:id="rId886"/>
    <p:sldId id="761" r:id="rId887"/>
    <p:sldId id="762" r:id="rId888"/>
    <p:sldId id="763" r:id="rId889"/>
    <p:sldId id="764" r:id="rId890"/>
    <p:sldId id="765" r:id="rId891"/>
    <p:sldId id="766" r:id="rId892"/>
    <p:sldId id="767" r:id="rId893"/>
    <p:sldId id="768" r:id="rId894"/>
    <p:sldId id="769" r:id="rId895"/>
    <p:sldId id="770" r:id="rId896"/>
    <p:sldId id="473" r:id="rId897"/>
    <p:sldId id="474" r:id="rId898"/>
    <p:sldId id="475" r:id="rId899"/>
    <p:sldId id="476" r:id="rId900"/>
    <p:sldId id="776" r:id="rId901"/>
    <p:sldId id="304" r:id="rId902"/>
    <p:sldId id="305" r:id="rId903"/>
    <p:sldId id="306" r:id="rId904"/>
    <p:sldId id="307" r:id="rId905"/>
    <p:sldId id="308" r:id="rId906"/>
    <p:sldId id="747" r:id="rId907"/>
    <p:sldId id="748" r:id="rId908"/>
    <p:sldId id="749" r:id="rId909"/>
    <p:sldId id="750" r:id="rId910"/>
    <p:sldId id="650" r:id="rId911"/>
    <p:sldId id="651" r:id="rId912"/>
    <p:sldId id="655" r:id="rId913"/>
    <p:sldId id="652" r:id="rId914"/>
    <p:sldId id="727" r:id="rId915"/>
    <p:sldId id="729" r:id="rId916"/>
    <p:sldId id="653" r:id="rId917"/>
    <p:sldId id="728" r:id="rId918"/>
    <p:sldId id="730" r:id="rId919"/>
    <p:sldId id="654" r:id="rId920"/>
    <p:sldId id="732" r:id="rId921"/>
    <p:sldId id="731" r:id="rId922"/>
    <p:sldId id="738" r:id="rId923"/>
    <p:sldId id="739" r:id="rId924"/>
    <p:sldId id="740" r:id="rId925"/>
    <p:sldId id="741" r:id="rId926"/>
    <p:sldId id="420" r:id="rId927"/>
    <p:sldId id="421" r:id="rId928"/>
    <p:sldId id="422" r:id="rId929"/>
    <p:sldId id="423" r:id="rId930"/>
    <p:sldId id="424" r:id="rId931"/>
    <p:sldId id="700" r:id="rId932"/>
    <p:sldId id="701" r:id="rId933"/>
    <p:sldId id="702" r:id="rId934"/>
    <p:sldId id="703" r:id="rId935"/>
    <p:sldId id="704" r:id="rId936"/>
    <p:sldId id="680" r:id="rId937"/>
    <p:sldId id="681" r:id="rId938"/>
    <p:sldId id="682" r:id="rId939"/>
    <p:sldId id="683" r:id="rId940"/>
    <p:sldId id="666" r:id="rId941"/>
    <p:sldId id="667" r:id="rId942"/>
    <p:sldId id="668" r:id="rId943"/>
    <p:sldId id="669" r:id="rId944"/>
    <p:sldId id="670" r:id="rId945"/>
    <p:sldId id="675" r:id="rId946"/>
    <p:sldId id="676" r:id="rId947"/>
    <p:sldId id="677" r:id="rId948"/>
    <p:sldId id="678" r:id="rId949"/>
    <p:sldId id="679" r:id="rId950"/>
    <p:sldId id="671" r:id="rId951"/>
    <p:sldId id="672" r:id="rId952"/>
    <p:sldId id="673" r:id="rId953"/>
    <p:sldId id="674" r:id="rId954"/>
    <p:sldId id="537" r:id="rId955"/>
    <p:sldId id="538" r:id="rId956"/>
    <p:sldId id="539" r:id="rId957"/>
    <p:sldId id="540" r:id="rId958"/>
    <p:sldId id="541" r:id="rId959"/>
    <p:sldId id="542" r:id="rId960"/>
    <p:sldId id="543" r:id="rId961"/>
    <p:sldId id="544" r:id="rId962"/>
    <p:sldId id="351" r:id="rId963"/>
    <p:sldId id="352" r:id="rId964"/>
    <p:sldId id="353" r:id="rId965"/>
    <p:sldId id="354" r:id="rId966"/>
    <p:sldId id="355" r:id="rId967"/>
    <p:sldId id="622" r:id="rId968"/>
    <p:sldId id="623" r:id="rId969"/>
    <p:sldId id="624" r:id="rId970"/>
    <p:sldId id="625" r:id="rId971"/>
    <p:sldId id="582" r:id="rId972"/>
    <p:sldId id="583" r:id="rId973"/>
    <p:sldId id="584" r:id="rId974"/>
    <p:sldId id="585" r:id="rId975"/>
    <p:sldId id="586" r:id="rId976"/>
    <p:sldId id="587" r:id="rId977"/>
    <p:sldId id="588" r:id="rId978"/>
    <p:sldId id="589" r:id="rId979"/>
    <p:sldId id="590" r:id="rId980"/>
    <p:sldId id="591" r:id="rId981"/>
    <p:sldId id="592" r:id="rId982"/>
    <p:sldId id="545" r:id="rId983"/>
    <p:sldId id="546" r:id="rId984"/>
    <p:sldId id="547" r:id="rId985"/>
    <p:sldId id="548" r:id="rId986"/>
    <p:sldId id="554" r:id="rId987"/>
    <p:sldId id="555" r:id="rId988"/>
    <p:sldId id="556" r:id="rId989"/>
    <p:sldId id="557" r:id="rId990"/>
    <p:sldId id="558" r:id="rId991"/>
    <p:sldId id="559" r:id="rId992"/>
    <p:sldId id="453" r:id="rId993"/>
    <p:sldId id="454" r:id="rId994"/>
    <p:sldId id="455" r:id="rId995"/>
    <p:sldId id="456" r:id="rId996"/>
    <p:sldId id="457" r:id="rId997"/>
    <p:sldId id="481" r:id="rId998"/>
    <p:sldId id="482" r:id="rId999"/>
    <p:sldId id="483" r:id="rId1000"/>
    <p:sldId id="484" r:id="rId1001"/>
    <p:sldId id="485" r:id="rId1002"/>
    <p:sldId id="435" r:id="rId1003"/>
    <p:sldId id="436" r:id="rId1004"/>
    <p:sldId id="437" r:id="rId1005"/>
    <p:sldId id="438" r:id="rId1006"/>
    <p:sldId id="439" r:id="rId1007"/>
    <p:sldId id="440" r:id="rId1008"/>
  </p:sldIdLst>
  <p:sldSz cx="16256000" cy="9144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స్తోత్రింతున్ మనసారా యేసు ప్రభో" id="{A830E2ED-6CFB-4274-8DEE-18056E393AE4}">
          <p14:sldIdLst>
            <p14:sldId id="1579"/>
            <p14:sldId id="1580"/>
            <p14:sldId id="1589"/>
            <p14:sldId id="1592"/>
            <p14:sldId id="1590"/>
            <p14:sldId id="1593"/>
            <p14:sldId id="1591"/>
            <p14:sldId id="1594"/>
          </p14:sldIdLst>
        </p14:section>
        <p14:section name="కృపామయుడా నీలోనా" id="{A14B98E6-172D-4CA2-9D96-C06592A269EA}">
          <p14:sldIdLst>
            <p14:sldId id="1560"/>
            <p14:sldId id="1561"/>
            <p14:sldId id="1571"/>
            <p14:sldId id="1575"/>
            <p14:sldId id="1572"/>
            <p14:sldId id="1576"/>
            <p14:sldId id="1573"/>
            <p14:sldId id="1577"/>
            <p14:sldId id="1574"/>
            <p14:sldId id="1578"/>
          </p14:sldIdLst>
        </p14:section>
        <p14:section name="పాడెద స్తుతి గానము" id="{379B80B4-E160-4062-8433-DA0D97C1CEED}">
          <p14:sldIdLst>
            <p14:sldId id="1539"/>
            <p14:sldId id="1540"/>
            <p14:sldId id="1551"/>
            <p14:sldId id="1552"/>
            <p14:sldId id="1557"/>
            <p14:sldId id="1553"/>
            <p14:sldId id="1554"/>
            <p14:sldId id="1558"/>
            <p14:sldId id="1555"/>
            <p14:sldId id="1556"/>
            <p14:sldId id="1559"/>
          </p14:sldIdLst>
        </p14:section>
        <p14:section name="అంతా నా మేలుకే – ఆరాధన యేసుకే" id="{682C5D6C-F137-4478-96AA-3853DC2EC40D}">
          <p14:sldIdLst>
            <p14:sldId id="1522"/>
            <p14:sldId id="1523"/>
            <p14:sldId id="1530"/>
            <p14:sldId id="1524"/>
            <p14:sldId id="1533"/>
            <p14:sldId id="1534"/>
            <p14:sldId id="1531"/>
            <p14:sldId id="1535"/>
            <p14:sldId id="1536"/>
            <p14:sldId id="1532"/>
            <p14:sldId id="1537"/>
            <p14:sldId id="1538"/>
          </p14:sldIdLst>
        </p14:section>
        <p14:section name="ఎడబాయని నీ కృప" id="{5DEACA8F-0A4E-482B-9DBE-E1EB38C1F35E}">
          <p14:sldIdLst>
            <p14:sldId id="1514"/>
            <p14:sldId id="1515"/>
            <p14:sldId id="1516"/>
            <p14:sldId id="1517"/>
            <p14:sldId id="1518"/>
            <p14:sldId id="1519"/>
            <p14:sldId id="1520"/>
            <p14:sldId id="1521"/>
          </p14:sldIdLst>
        </p14:section>
        <p14:section name="ఆధారం నీవేనయ్యా" id="{49A490D4-EDEB-466D-93B6-DD04044DEDF1}">
          <p14:sldIdLst>
            <p14:sldId id="608"/>
            <p14:sldId id="1507"/>
            <p14:sldId id="1508"/>
            <p14:sldId id="1510"/>
            <p14:sldId id="1509"/>
            <p14:sldId id="1511"/>
            <p14:sldId id="1512"/>
            <p14:sldId id="1513"/>
          </p14:sldIdLst>
        </p14:section>
        <p14:section name="Untitled Section" id="{4179142F-5F9D-45EF-8397-D589863D04A4}">
          <p14:sldIdLst>
            <p14:sldId id="1242"/>
          </p14:sldIdLst>
        </p14:section>
        <p14:section name="రాజ జగమెరిగిన నా యేసు రాజా" id="{E1BF7710-3032-4E4E-A05E-F92A1885E136}">
          <p14:sldIdLst>
            <p14:sldId id="1489"/>
            <p14:sldId id="1490"/>
            <p14:sldId id="1501"/>
            <p14:sldId id="1504"/>
            <p14:sldId id="1502"/>
            <p14:sldId id="1505"/>
            <p14:sldId id="1503"/>
            <p14:sldId id="1506"/>
          </p14:sldIdLst>
        </p14:section>
        <p14:section name="అత్యున్నత సింహాసనముపై ఆసీనుడా" id="{05ED7117-60B6-439E-A785-B814F82B2363}">
          <p14:sldIdLst>
            <p14:sldId id="1471"/>
            <p14:sldId id="1472"/>
            <p14:sldId id="1479"/>
            <p14:sldId id="1480"/>
            <p14:sldId id="1483"/>
            <p14:sldId id="1486"/>
            <p14:sldId id="1481"/>
            <p14:sldId id="1484"/>
            <p14:sldId id="1487"/>
            <p14:sldId id="1482"/>
            <p14:sldId id="1485"/>
            <p14:sldId id="1488"/>
          </p14:sldIdLst>
        </p14:section>
        <p14:section name="అల్ఫా ఓమేగయైన మహిమాన్వితుడా" id="{1FFF94BF-15F6-4CA5-B437-C40F6CEA9191}">
          <p14:sldIdLst>
            <p14:sldId id="1455"/>
            <p14:sldId id="1456"/>
            <p14:sldId id="1465"/>
            <p14:sldId id="1468"/>
            <p14:sldId id="1466"/>
            <p14:sldId id="1469"/>
            <p14:sldId id="1467"/>
            <p14:sldId id="1470"/>
          </p14:sldIdLst>
        </p14:section>
        <p14:section name="యెహోవా నా కాపరి – యెహోవా నా ఊపిరి" id="{FE35FA6A-F23B-4C58-96D9-FB94275FFFD8}">
          <p14:sldIdLst>
            <p14:sldId id="1439"/>
            <p14:sldId id="1440"/>
            <p14:sldId id="1447"/>
            <p14:sldId id="1451"/>
            <p14:sldId id="1448"/>
            <p14:sldId id="1452"/>
            <p14:sldId id="1449"/>
            <p14:sldId id="1453"/>
            <p14:sldId id="1450"/>
            <p14:sldId id="1454"/>
          </p14:sldIdLst>
        </p14:section>
        <p14:section name="శాశ్వతమైనది నీవు నాయెడ చూపిన కృప" id="{C3DA1080-1155-4A68-885C-72A4E2A1BA37}">
          <p14:sldIdLst>
            <p14:sldId id="1425"/>
            <p14:sldId id="1426"/>
            <p14:sldId id="1433"/>
            <p14:sldId id="1436"/>
            <p14:sldId id="1434"/>
            <p14:sldId id="1437"/>
            <p14:sldId id="1435"/>
            <p14:sldId id="1438"/>
          </p14:sldIdLst>
        </p14:section>
        <p14:section name="రాజా నీ సన్నిధిలోనే ఉంటానయ్య" id="{77C5C721-5D61-4ACB-B4DE-42F81CAFD2D5}">
          <p14:sldIdLst>
            <p14:sldId id="1403"/>
            <p14:sldId id="1404"/>
            <p14:sldId id="1411"/>
            <p14:sldId id="1414"/>
            <p14:sldId id="1412"/>
            <p14:sldId id="1415"/>
            <p14:sldId id="1413"/>
            <p14:sldId id="1416"/>
          </p14:sldIdLst>
        </p14:section>
        <p14:section name="జీవనదిని నా హృదయములో" id="{419FFEA1-6C6E-4625-A373-C238E90E5825}">
          <p14:sldIdLst>
            <p14:sldId id="1389"/>
            <p14:sldId id="1390"/>
            <p14:sldId id="1397"/>
            <p14:sldId id="1400"/>
            <p14:sldId id="1398"/>
            <p14:sldId id="1401"/>
            <p14:sldId id="1399"/>
            <p14:sldId id="1402"/>
          </p14:sldIdLst>
        </p14:section>
        <p14:section name="యూదా స్తుతి గోత్రపు" id="{22769748-C43B-40AA-86C3-7FA1D9EEE362}">
          <p14:sldIdLst>
            <p14:sldId id="266"/>
            <p14:sldId id="267"/>
            <p14:sldId id="268"/>
            <p14:sldId id="1379"/>
            <p14:sldId id="1377"/>
            <p14:sldId id="1380"/>
            <p14:sldId id="1378"/>
            <p14:sldId id="1381"/>
          </p14:sldIdLst>
        </p14:section>
        <p14:section name="కృపలను తలంచుచు (2)" id="{409B7844-C354-4475-9775-CBA3BE723000}">
          <p14:sldIdLst>
            <p14:sldId id="799"/>
            <p14:sldId id="800"/>
            <p14:sldId id="801"/>
            <p14:sldId id="1343"/>
            <p14:sldId id="874"/>
            <p14:sldId id="1344"/>
            <p14:sldId id="802"/>
            <p14:sldId id="1345"/>
          </p14:sldIdLst>
        </p14:section>
        <p14:section name="నీ కృప నాకు చాలును" id="{807CB563-6327-4B9C-B7D4-A5D10D503EFF}">
          <p14:sldIdLst>
            <p14:sldId id="864"/>
            <p14:sldId id="865"/>
            <p14:sldId id="866"/>
            <p14:sldId id="1382"/>
            <p14:sldId id="867"/>
            <p14:sldId id="1383"/>
          </p14:sldIdLst>
        </p14:section>
        <p14:section name="విన్నపములు వినువాడా" id="{4696C1E6-B71F-4341-9816-25D5934117B3}">
          <p14:sldIdLst>
            <p14:sldId id="1096"/>
            <p14:sldId id="1098"/>
            <p14:sldId id="1099"/>
            <p14:sldId id="1384"/>
            <p14:sldId id="1100"/>
            <p14:sldId id="1385"/>
            <p14:sldId id="1101"/>
            <p14:sldId id="1386"/>
          </p14:sldIdLst>
        </p14:section>
        <p14:section name="నీప్రేమ ఎంతో అపారము" id="{FF49425E-17A6-41A9-9C18-5A6AD05C170F}">
          <p14:sldIdLst>
            <p14:sldId id="636"/>
            <p14:sldId id="637"/>
            <p14:sldId id="638"/>
            <p14:sldId id="1388"/>
            <p14:sldId id="639"/>
            <p14:sldId id="1387"/>
            <p14:sldId id="640"/>
          </p14:sldIdLst>
        </p14:section>
        <p14:section name="యేసయ్యా కనికరపూర్ణుడా" id="{A3CC447D-10A8-41D3-A28F-CFA3A11BBA45}">
          <p14:sldIdLst>
            <p14:sldId id="1368"/>
            <p14:sldId id="1376"/>
            <p14:sldId id="1370"/>
            <p14:sldId id="1373"/>
            <p14:sldId id="1371"/>
            <p14:sldId id="1374"/>
            <p14:sldId id="1372"/>
            <p14:sldId id="1375"/>
          </p14:sldIdLst>
        </p14:section>
        <p14:section name="ఆనందమే పరమానందమే" id="{43C5FC2D-A7AB-497E-B21B-C08B53610B96}">
          <p14:sldIdLst>
            <p14:sldId id="1360"/>
            <p14:sldId id="1361"/>
            <p14:sldId id="1362"/>
            <p14:sldId id="1365"/>
            <p14:sldId id="1364"/>
            <p14:sldId id="1366"/>
            <p14:sldId id="1363"/>
            <p14:sldId id="1367"/>
          </p14:sldIdLst>
        </p14:section>
        <p14:section name="నా జీవిత భాగస్వామివి" id="{FEA7C694-5E97-4C8C-AC5D-7D6ED90A795E}">
          <p14:sldIdLst>
            <p14:sldId id="299"/>
            <p14:sldId id="300"/>
            <p14:sldId id="301"/>
            <p14:sldId id="1354"/>
            <p14:sldId id="302"/>
            <p14:sldId id="1355"/>
            <p14:sldId id="303"/>
            <p14:sldId id="1356"/>
          </p14:sldIdLst>
        </p14:section>
        <p14:section name="ఉత్సాహ గానము చేసెదము" id="{9BCBD63D-FAB8-4432-9C5E-C5B28181552D}">
          <p14:sldIdLst>
            <p14:sldId id="468"/>
            <p14:sldId id="469"/>
            <p14:sldId id="470"/>
            <p14:sldId id="1357"/>
            <p14:sldId id="472"/>
            <p14:sldId id="1358"/>
            <p14:sldId id="471"/>
            <p14:sldId id="1359"/>
          </p14:sldIdLst>
        </p14:section>
        <p14:section name="జ్యోతిర్మయుడా నా ప్రాణ ప్రియుడా" id="{342F6791-A104-4A8E-B15E-798A545828D8}">
          <p14:sldIdLst>
            <p14:sldId id="1346"/>
            <p14:sldId id="1347"/>
            <p14:sldId id="1348"/>
            <p14:sldId id="1351"/>
            <p14:sldId id="1349"/>
            <p14:sldId id="1352"/>
            <p14:sldId id="1350"/>
            <p14:sldId id="1353"/>
          </p14:sldIdLst>
        </p14:section>
        <p14:section name="ప్రాణేశ్వర – ప్రభు దైవకుమార" id="{5EC2CA41-7D06-4BA6-99CF-86BA1E77FA0E}">
          <p14:sldIdLst>
            <p14:sldId id="1328"/>
            <p14:sldId id="1329"/>
            <p14:sldId id="1330"/>
            <p14:sldId id="1339"/>
            <p14:sldId id="1336"/>
            <p14:sldId id="1341"/>
            <p14:sldId id="1337"/>
            <p14:sldId id="1342"/>
          </p14:sldIdLst>
        </p14:section>
        <p14:section name="ఘనమైనవి నీ కార్యములు" id="{3316ABBC-18F3-471C-AD63-70B6955AB6A0}">
          <p14:sldIdLst>
            <p14:sldId id="315"/>
            <p14:sldId id="316"/>
            <p14:sldId id="317"/>
            <p14:sldId id="1182"/>
            <p14:sldId id="319"/>
            <p14:sldId id="1183"/>
            <p14:sldId id="318"/>
            <p14:sldId id="1184"/>
          </p14:sldIdLst>
        </p14:section>
        <p14:section name="శాశ్వతమైన ప్రేమ" id="{3C7A219C-4F71-4EB8-BE8B-EA18E681A677}">
          <p14:sldIdLst>
            <p14:sldId id="593"/>
            <p14:sldId id="594"/>
            <p14:sldId id="595"/>
            <p14:sldId id="1315"/>
            <p14:sldId id="596"/>
            <p14:sldId id="1316"/>
            <p14:sldId id="597"/>
            <p14:sldId id="1317"/>
          </p14:sldIdLst>
        </p14:section>
        <p14:section name="నీవుంటే నాకు చాలు యేసయ్యా" id="{BD4BC50E-13E7-420F-AC2D-8EE9B0B0248B}">
          <p14:sldIdLst>
            <p14:sldId id="684"/>
            <p14:sldId id="685"/>
            <p14:sldId id="686"/>
            <p14:sldId id="1206"/>
            <p14:sldId id="687"/>
            <p14:sldId id="1207"/>
            <p14:sldId id="1191"/>
            <p14:sldId id="1208"/>
            <p14:sldId id="1192"/>
            <p14:sldId id="1209"/>
          </p14:sldIdLst>
        </p14:section>
        <p14:section name="మహిమ ఘనతకు అర్హుడవు" id="{7235BB74-C14E-402B-8A9F-C777A0AA9A53}">
          <p14:sldIdLst>
            <p14:sldId id="1138"/>
            <p14:sldId id="1143"/>
            <p14:sldId id="1318"/>
            <p14:sldId id="1144"/>
            <p14:sldId id="1319"/>
            <p14:sldId id="1320"/>
            <p14:sldId id="1145"/>
            <p14:sldId id="1321"/>
            <p14:sldId id="1322"/>
          </p14:sldIdLst>
        </p14:section>
        <p14:section name="స్తుతి పాడుటకే బ్రతికించిన" id="{FE21E27B-86B9-4A2D-AF59-EB0C1972AAD5}">
          <p14:sldIdLst>
            <p14:sldId id="1284"/>
            <p14:sldId id="1285"/>
            <p14:sldId id="1323"/>
            <p14:sldId id="1286"/>
            <p14:sldId id="1289"/>
            <p14:sldId id="1324"/>
            <p14:sldId id="1325"/>
            <p14:sldId id="1287"/>
            <p14:sldId id="1288"/>
            <p14:sldId id="1326"/>
            <p14:sldId id="1327"/>
          </p14:sldIdLst>
        </p14:section>
        <p14:section name="ఆనందం నీలోనే – ఆధారం నీవేగా" id="{0DA5D0C9-E181-4DD2-B706-8F18FE449D47}">
          <p14:sldIdLst>
            <p14:sldId id="1309"/>
            <p14:sldId id="1310"/>
            <p14:sldId id="1311"/>
            <p14:sldId id="1313"/>
            <p14:sldId id="1312"/>
            <p14:sldId id="1314"/>
          </p14:sldIdLst>
        </p14:section>
        <p14:section name="నీవు చేసిన మేళ్లకు" id="{16275EE2-3757-4727-8042-3A2A0BE6211F}">
          <p14:sldIdLst>
            <p14:sldId id="342"/>
            <p14:sldId id="343"/>
            <p14:sldId id="344"/>
            <p14:sldId id="1304"/>
            <p14:sldId id="345"/>
            <p14:sldId id="1305"/>
          </p14:sldIdLst>
        </p14:section>
        <p14:section name="మహోన్నతుడా నా దేవా" id="{72027191-F1B2-48A3-8C08-13194F48C78C}">
          <p14:sldIdLst>
            <p14:sldId id="571"/>
            <p14:sldId id="572"/>
            <p14:sldId id="573"/>
            <p14:sldId id="1276"/>
            <p14:sldId id="574"/>
            <p14:sldId id="1277"/>
            <p14:sldId id="575"/>
            <p14:sldId id="1278"/>
          </p14:sldIdLst>
        </p14:section>
        <p14:section name="యేసయ్యా నీ కృప నాకు చాలయ్యా" id="{99CF42BF-97D7-486E-8BC1-72C5BA97DDF2}">
          <p14:sldIdLst>
            <p14:sldId id="1296"/>
            <p14:sldId id="1297"/>
            <p14:sldId id="1298"/>
            <p14:sldId id="1299"/>
            <p14:sldId id="1302"/>
            <p14:sldId id="1300"/>
            <p14:sldId id="1303"/>
          </p14:sldIdLst>
        </p14:section>
        <p14:section name="ప్రేమించెదన్ అధికముగా" id="{8F5237AA-2EEF-4542-86F1-737343CA6287}">
          <p14:sldIdLst>
            <p14:sldId id="290"/>
            <p14:sldId id="291"/>
            <p14:sldId id="719"/>
            <p14:sldId id="1292"/>
            <p14:sldId id="292"/>
            <p14:sldId id="1293"/>
            <p14:sldId id="531"/>
            <p14:sldId id="1294"/>
            <p14:sldId id="293"/>
            <p14:sldId id="1295"/>
          </p14:sldIdLst>
        </p14:section>
        <p14:section name="జుంటి తేనె ధారల కన్నా" id="{38BF4E14-F008-44B0-A582-CE9FE9000790}">
          <p14:sldIdLst>
            <p14:sldId id="645"/>
            <p14:sldId id="646"/>
            <p14:sldId id="647"/>
            <p14:sldId id="1279"/>
            <p14:sldId id="648"/>
            <p14:sldId id="1280"/>
            <p14:sldId id="649"/>
            <p14:sldId id="1281"/>
            <p14:sldId id="294"/>
            <p14:sldId id="295"/>
            <p14:sldId id="296"/>
            <p14:sldId id="1188"/>
            <p14:sldId id="297"/>
            <p14:sldId id="1189"/>
            <p14:sldId id="298"/>
            <p14:sldId id="1190"/>
          </p14:sldIdLst>
        </p14:section>
        <p14:section name="యేసయ్యా నా హృదయ స్పందన నీవే కదా (2)" id="{DF52AC9E-180D-4ACF-A81B-F4493C6C7FF4}">
          <p14:sldIdLst>
            <p14:sldId id="1077"/>
            <p14:sldId id="1078"/>
            <p14:sldId id="1079"/>
            <p14:sldId id="1268"/>
            <p14:sldId id="1080"/>
            <p14:sldId id="1269"/>
            <p14:sldId id="1081"/>
            <p14:sldId id="1270"/>
          </p14:sldIdLst>
        </p14:section>
        <p14:section name="సుమధుర స్వరముల గానాలతో" id="{A1BCF170-E5D5-4E7E-AEDF-2B03115B3508}">
          <p14:sldIdLst>
            <p14:sldId id="603"/>
            <p14:sldId id="604"/>
            <p14:sldId id="605"/>
            <p14:sldId id="1203"/>
            <p14:sldId id="606"/>
            <p14:sldId id="1204"/>
            <p14:sldId id="607"/>
            <p14:sldId id="1205"/>
          </p14:sldIdLst>
        </p14:section>
        <p14:section name="నిజమైన ద్రాక్షావల్లి నీవే" id="{EC76B7F2-D37C-45F9-AEB5-2C32C79E56F2}">
          <p14:sldIdLst>
            <p14:sldId id="376"/>
            <p14:sldId id="377"/>
            <p14:sldId id="378"/>
            <p14:sldId id="1262"/>
            <p14:sldId id="379"/>
            <p14:sldId id="1263"/>
            <p14:sldId id="380"/>
            <p14:sldId id="1264"/>
          </p14:sldIdLst>
        </p14:section>
        <p14:section name="నమ్మదగిన వాడవు" id="{BB158177-FE8E-4CB7-AFBB-7C19DEE9FE40}">
          <p14:sldIdLst>
            <p14:sldId id="256"/>
            <p14:sldId id="257"/>
            <p14:sldId id="258"/>
            <p14:sldId id="1271"/>
            <p14:sldId id="259"/>
            <p14:sldId id="1272"/>
            <p14:sldId id="260"/>
            <p14:sldId id="1273"/>
          </p14:sldIdLst>
        </p14:section>
        <p14:section name="సుగుణాల సంపన్నుడా" id="{5F7E3FAC-D1E3-4DAC-91B8-EA8122235552}">
          <p14:sldIdLst>
            <p14:sldId id="261"/>
            <p14:sldId id="262"/>
            <p14:sldId id="263"/>
            <p14:sldId id="1265"/>
            <p14:sldId id="264"/>
            <p14:sldId id="1266"/>
            <p14:sldId id="265"/>
            <p14:sldId id="1267"/>
          </p14:sldIdLst>
        </p14:section>
        <p14:section name="నజరేయుడా నా యేసయ్య" id="{A82E1C64-73FF-47AE-AAB6-12622A1B7292}">
          <p14:sldIdLst>
            <p14:sldId id="751"/>
            <p14:sldId id="752"/>
            <p14:sldId id="753"/>
            <p14:sldId id="1245"/>
            <p14:sldId id="754"/>
            <p14:sldId id="1246"/>
            <p14:sldId id="755"/>
            <p14:sldId id="1247"/>
          </p14:sldIdLst>
        </p14:section>
        <p14:section name="పాడెద నేనొక" id="{F6AEF026-7614-40EC-AC5D-C48272C86556}">
          <p14:sldIdLst>
            <p14:sldId id="320"/>
            <p14:sldId id="321"/>
            <p14:sldId id="322"/>
            <p14:sldId id="724"/>
            <p14:sldId id="323"/>
            <p14:sldId id="726"/>
          </p14:sldIdLst>
        </p14:section>
        <p14:section name="స్తుతియించెదా నీ నామం" id="{E74CC86C-0C83-448B-8E26-FF957A312399}">
          <p14:sldIdLst>
            <p14:sldId id="1041"/>
            <p14:sldId id="1042"/>
            <p14:sldId id="1043"/>
            <p14:sldId id="1255"/>
            <p14:sldId id="1044"/>
            <p14:sldId id="1256"/>
            <p14:sldId id="1045"/>
            <p14:sldId id="1257"/>
          </p14:sldIdLst>
        </p14:section>
        <p14:section name="దేవా నా దేవా – నీవే నా కాపరి" id="{607F2A68-3A15-4474-90F2-EA39504274D0}">
          <p14:sldIdLst>
            <p14:sldId id="1107"/>
            <p14:sldId id="1108"/>
            <p14:sldId id="1109"/>
            <p14:sldId id="1258"/>
            <p14:sldId id="1110"/>
            <p14:sldId id="1259"/>
          </p14:sldIdLst>
        </p14:section>
        <p14:section name="యెహోవా ఆలకించుము" id="{B4C90202-AC3E-4962-89F9-75AE311FFB03}">
          <p14:sldIdLst>
            <p14:sldId id="281"/>
            <p14:sldId id="282"/>
            <p14:sldId id="283"/>
            <p14:sldId id="1260"/>
            <p14:sldId id="284"/>
            <p14:sldId id="1261"/>
          </p14:sldIdLst>
        </p14:section>
        <p14:section name="నిను స్తుతించినా చాలు నా" id="{772E1203-4C11-45BC-B56F-9230B930A1D0}">
          <p14:sldIdLst>
            <p14:sldId id="360"/>
            <p14:sldId id="361"/>
            <p14:sldId id="362"/>
            <p14:sldId id="1248"/>
            <p14:sldId id="363"/>
            <p14:sldId id="1249"/>
            <p14:sldId id="364"/>
            <p14:sldId id="1250"/>
            <p14:sldId id="365"/>
            <p14:sldId id="1251"/>
          </p14:sldIdLst>
        </p14:section>
        <p14:section name="రాజా నీ భవనములో" id="{98F37EB2-A002-4FB4-AF52-71A857EE5BCC}">
          <p14:sldIdLst>
            <p14:sldId id="536"/>
            <p14:sldId id="406"/>
            <p14:sldId id="407"/>
            <p14:sldId id="1185"/>
            <p14:sldId id="408"/>
            <p14:sldId id="1186"/>
            <p14:sldId id="409"/>
            <p14:sldId id="1187"/>
          </p14:sldIdLst>
        </p14:section>
        <p14:section name="వందనం త్రియేకుడా" id="{C3D2B5B4-03CB-4738-9002-0537E1C753C4}">
          <p14:sldIdLst>
            <p14:sldId id="285"/>
            <p14:sldId id="286"/>
            <p14:sldId id="287"/>
            <p14:sldId id="1252"/>
            <p14:sldId id="288"/>
            <p14:sldId id="1253"/>
            <p14:sldId id="289"/>
            <p14:sldId id="1254"/>
          </p14:sldIdLst>
        </p14:section>
        <p14:section name="ఆత్మస్వరూపుడా" id="{A62B8176-5A3A-4F22-AC23-EE692B3AA65A}">
          <p14:sldIdLst>
            <p14:sldId id="1232"/>
            <p14:sldId id="1233"/>
            <p14:sldId id="1234"/>
            <p14:sldId id="1235"/>
            <p14:sldId id="1236"/>
          </p14:sldIdLst>
        </p14:section>
        <p14:section name="అపారమైనది నీ కృప" id="{9B639295-AAD5-476B-A40D-94DC38438C3A}">
          <p14:sldIdLst>
            <p14:sldId id="449"/>
            <p14:sldId id="450"/>
            <p14:sldId id="451"/>
            <p14:sldId id="452"/>
          </p14:sldIdLst>
        </p14:section>
        <p14:section name="ప్రేమించుచున్నావా?" id="{27E32FFD-1489-40A9-8077-8D39EC8A88D2}">
          <p14:sldIdLst>
            <p14:sldId id="1237"/>
            <p14:sldId id="1238"/>
            <p14:sldId id="1239"/>
            <p14:sldId id="1240"/>
            <p14:sldId id="1241"/>
          </p14:sldIdLst>
        </p14:section>
        <p14:section name="మహాఘనుడవు మహోన్నతుడవు" id="{E990D141-5DA0-44C6-9CF3-5703151A5AD6}">
          <p14:sldIdLst>
            <p14:sldId id="1214"/>
            <p14:sldId id="1215"/>
            <p14:sldId id="1216"/>
            <p14:sldId id="1219"/>
            <p14:sldId id="1217"/>
            <p14:sldId id="1220"/>
            <p14:sldId id="1218"/>
            <p14:sldId id="1221"/>
          </p14:sldIdLst>
        </p14:section>
        <p14:section name="నీ కృప నిత్యముండును" id="{88F69481-58AC-4AA4-BDE4-5ED3EDA8D86E}">
          <p14:sldIdLst>
            <p14:sldId id="742"/>
            <p14:sldId id="743"/>
            <p14:sldId id="744"/>
            <p14:sldId id="1222"/>
            <p14:sldId id="745"/>
            <p14:sldId id="1223"/>
            <p14:sldId id="746"/>
            <p14:sldId id="1224"/>
          </p14:sldIdLst>
        </p14:section>
        <p14:section name="నా స్తుతుల పైన నివసించువాడా" id="{F788C0E4-BDA6-494C-9A0E-095A709E50E7}">
          <p14:sldIdLst>
            <p14:sldId id="346"/>
            <p14:sldId id="347"/>
            <p14:sldId id="348"/>
            <p14:sldId id="1225"/>
            <p14:sldId id="349"/>
            <p14:sldId id="1226"/>
            <p14:sldId id="350"/>
            <p14:sldId id="1227"/>
          </p14:sldIdLst>
        </p14:section>
        <p14:section name="ఆశ్రయదుర్గమా – నా యేసయ్యా" id="{AD741EC6-963E-4B61-9CC3-D82BC363A7EA}">
          <p14:sldIdLst>
            <p14:sldId id="790"/>
            <p14:sldId id="791"/>
            <p14:sldId id="792"/>
            <p14:sldId id="1228"/>
            <p14:sldId id="793"/>
            <p14:sldId id="1229"/>
            <p14:sldId id="794"/>
            <p14:sldId id="1230"/>
            <p14:sldId id="798"/>
            <p14:sldId id="1231"/>
          </p14:sldIdLst>
        </p14:section>
        <p14:section name="శుభవేళ – స్తోత్రబలి" id="{A4F46171-C7A3-48B4-9D82-17AADA062C4A}">
          <p14:sldIdLst>
            <p14:sldId id="410"/>
            <p14:sldId id="411"/>
            <p14:sldId id="412"/>
            <p14:sldId id="1193"/>
            <p14:sldId id="413"/>
            <p14:sldId id="1194"/>
            <p14:sldId id="414"/>
            <p14:sldId id="1195"/>
            <p14:sldId id="415"/>
            <p14:sldId id="1196"/>
          </p14:sldIdLst>
        </p14:section>
        <p14:section name="రాజాధి రాజ రవి కోటి తేజ" id="{2984FD43-30AB-4A9D-A23B-26CD11F2C5CB}">
          <p14:sldIdLst>
            <p14:sldId id="429"/>
            <p14:sldId id="430"/>
            <p14:sldId id="431"/>
            <p14:sldId id="1197"/>
            <p14:sldId id="433"/>
            <p14:sldId id="1198"/>
            <p14:sldId id="434"/>
            <p14:sldId id="1199"/>
          </p14:sldIdLst>
        </p14:section>
        <p14:section name="సన్నుతించెదను" id="{B9F8D58A-3105-41E7-A2AF-9C3543D00685}">
          <p14:sldIdLst>
            <p14:sldId id="1053"/>
            <p14:sldId id="1054"/>
            <p14:sldId id="1055"/>
            <p14:sldId id="1200"/>
            <p14:sldId id="1056"/>
            <p14:sldId id="1201"/>
            <p14:sldId id="1057"/>
            <p14:sldId id="1202"/>
          </p14:sldIdLst>
        </p14:section>
        <p14:section name="ఎవరూ సమీపించలేని" id="{4199934B-A544-466C-B8E1-0914A2561698}">
          <p14:sldIdLst>
            <p14:sldId id="1174"/>
            <p14:sldId id="1175"/>
            <p14:sldId id="1176"/>
            <p14:sldId id="1179"/>
            <p14:sldId id="1177"/>
            <p14:sldId id="1180"/>
            <p14:sldId id="1178"/>
            <p14:sldId id="1181"/>
          </p14:sldIdLst>
        </p14:section>
        <p14:section name="యేసు రక్తము రక్తము రక్తము" id="{945D14EB-A1BD-485F-BF94-1691D010FB13}">
          <p14:sldIdLst>
            <p14:sldId id="710"/>
            <p14:sldId id="711"/>
            <p14:sldId id="712"/>
            <p14:sldId id="713"/>
            <p14:sldId id="714"/>
          </p14:sldIdLst>
        </p14:section>
        <p14:section name="సిలువే నాకు శరణము" id="{D3F842B5-7666-46F4-95EE-9817FB3DF7BA}">
          <p14:sldIdLst>
            <p14:sldId id="477"/>
            <p14:sldId id="478"/>
            <p14:sldId id="479"/>
            <p14:sldId id="480"/>
          </p14:sldIdLst>
        </p14:section>
        <p14:section name="కలువరిగిరిలో సిలువధారియై" id="{D0047CB3-EE74-4391-B628-92CD1016D626}">
          <p14:sldIdLst>
            <p14:sldId id="1150"/>
            <p14:sldId id="1151"/>
            <p14:sldId id="1152"/>
            <p14:sldId id="1153"/>
          </p14:sldIdLst>
        </p14:section>
        <p14:section name="కల్వరి గిరిపై సిలువ భారం" id="{D75848A4-721E-4500-B293-9CD1C6897BEA}">
          <p14:sldIdLst>
            <p14:sldId id="1154"/>
            <p14:sldId id="1155"/>
            <p14:sldId id="1156"/>
            <p14:sldId id="1157"/>
            <p14:sldId id="1158"/>
          </p14:sldIdLst>
        </p14:section>
        <p14:section name="సిలువలో ఆ సిలువలో" id="{7DB53FC5-5EC1-48B0-918E-77F8EF00DA9E}">
          <p14:sldIdLst>
            <p14:sldId id="1159"/>
            <p14:sldId id="1160"/>
            <p14:sldId id="1161"/>
            <p14:sldId id="1162"/>
            <p14:sldId id="1163"/>
          </p14:sldIdLst>
        </p14:section>
        <p14:section name="సిలువలో సాగింది యాత్రా" id="{D8C1F204-389E-41EB-AF62-C5391DB54F3F}">
          <p14:sldIdLst>
            <p14:sldId id="1164"/>
            <p14:sldId id="1165"/>
            <p14:sldId id="1166"/>
            <p14:sldId id="1167"/>
            <p14:sldId id="1168"/>
          </p14:sldIdLst>
        </p14:section>
        <p14:section name="మితిలేని నీ ప్రేమకు" id="{50972475-9E9F-4567-A615-A822A3B76C78}">
          <p14:sldIdLst>
            <p14:sldId id="1169"/>
            <p14:sldId id="1170"/>
            <p14:sldId id="1171"/>
            <p14:sldId id="1172"/>
          </p14:sldIdLst>
        </p14:section>
        <p14:section name="స్తుతి సింహాసనాసీనుడా" id="{8737704B-71E4-44EF-8910-B52AFBAC0586}">
          <p14:sldIdLst>
            <p14:sldId id="276"/>
            <p14:sldId id="277"/>
            <p14:sldId id="278"/>
            <p14:sldId id="279"/>
            <p14:sldId id="280"/>
          </p14:sldIdLst>
        </p14:section>
        <p14:section name="యేసు నీవే కావాలయ్యా" id="{BC1B098E-0B4D-4377-B556-7FECF2B274DD}">
          <p14:sldIdLst>
            <p14:sldId id="1097"/>
            <p14:sldId id="1146"/>
            <p14:sldId id="1147"/>
            <p14:sldId id="1148"/>
            <p14:sldId id="1149"/>
          </p14:sldIdLst>
        </p14:section>
        <p14:section name="ఆయనే నా సంగీతము" id="{C720600F-0D53-44BD-BE92-7FADBBF86931}">
          <p14:sldIdLst>
            <p14:sldId id="1137"/>
            <p14:sldId id="1139"/>
            <p14:sldId id="1140"/>
            <p14:sldId id="1141"/>
            <p14:sldId id="1142"/>
          </p14:sldIdLst>
        </p14:section>
        <p14:section name="యేసే నా పరిహారి" id="{72078A9D-030D-437D-B25A-1CE0B7B2107E}">
          <p14:sldIdLst>
            <p14:sldId id="528"/>
            <p14:sldId id="527"/>
            <p14:sldId id="494"/>
            <p14:sldId id="495"/>
            <p14:sldId id="496"/>
            <p14:sldId id="497"/>
            <p14:sldId id="498"/>
          </p14:sldIdLst>
        </p14:section>
        <p14:section name="నా ప్రాణమా నా అంతరంగమా" id="{FEDF3098-9642-4511-A205-ADB64209F7E3}">
          <p14:sldIdLst>
            <p14:sldId id="656"/>
            <p14:sldId id="658"/>
            <p14:sldId id="832"/>
            <p14:sldId id="659"/>
            <p14:sldId id="660"/>
          </p14:sldIdLst>
        </p14:section>
        <p14:section name="సద్గుణ శీలుడా" id="{2E231849-4B4A-40BE-86B1-13837A78A83B}">
          <p14:sldIdLst>
            <p14:sldId id="366"/>
            <p14:sldId id="367"/>
            <p14:sldId id="368"/>
            <p14:sldId id="369"/>
            <p14:sldId id="370"/>
          </p14:sldIdLst>
        </p14:section>
        <p14:section name="సీయోనులో నుండి నీవు" id="{6FB9EE2F-3098-4A4D-805C-1A9A16B73819}">
          <p14:sldIdLst>
            <p14:sldId id="1132"/>
            <p14:sldId id="1133"/>
            <p14:sldId id="1134"/>
            <p14:sldId id="1135"/>
            <p14:sldId id="1136"/>
          </p14:sldIdLst>
        </p14:section>
        <p14:section name="కృపామయుడా" id="{BFAFFEBF-305F-4DFA-84F2-601D3B208348}">
          <p14:sldIdLst>
            <p14:sldId id="852"/>
            <p14:sldId id="853"/>
            <p14:sldId id="854"/>
            <p14:sldId id="855"/>
            <p14:sldId id="856"/>
            <p14:sldId id="857"/>
          </p14:sldIdLst>
        </p14:section>
        <p14:section name="ఆత్మ స్వరూపుడా ప్రియఆత్మ స్వరూపుడా" id="{FB259D86-315D-40D6-8D1A-2BF70DDC280E}">
          <p14:sldIdLst>
            <p14:sldId id="549"/>
            <p14:sldId id="550"/>
            <p14:sldId id="551"/>
            <p14:sldId id="552"/>
            <p14:sldId id="553"/>
          </p14:sldIdLst>
        </p14:section>
        <p14:section name="నా గీతారాధనలో" id="{BC1FA132-9560-4217-B182-F2CD7394DF9A}">
          <p14:sldIdLst>
            <p14:sldId id="1127"/>
            <p14:sldId id="1128"/>
            <p14:sldId id="1129"/>
            <p14:sldId id="1130"/>
            <p14:sldId id="1131"/>
          </p14:sldIdLst>
        </p14:section>
        <p14:section name="ఎందుకో నన్నింతగా నీవు" id="{6CC0B176-1480-44D1-8ECE-70AC0A8D3A83}">
          <p14:sldIdLst>
            <p14:sldId id="1120"/>
            <p14:sldId id="1121"/>
            <p14:sldId id="1122"/>
            <p14:sldId id="1123"/>
            <p14:sldId id="1124"/>
            <p14:sldId id="1125"/>
            <p14:sldId id="1126"/>
          </p14:sldIdLst>
        </p14:section>
        <p14:section name="హల్లెలూయా స్తుతించి పాడి" id="{F3746615-73CA-40FA-9CDF-F337EBFC06BC}">
          <p14:sldIdLst>
            <p14:sldId id="661"/>
            <p14:sldId id="662"/>
            <p14:sldId id="663"/>
            <p14:sldId id="664"/>
            <p14:sldId id="665"/>
          </p14:sldIdLst>
        </p14:section>
        <p14:section name="అందరు నన్ను విడచినా" id="{1FE797F8-A43F-4E36-B32E-D124AB883DCF}">
          <p14:sldIdLst>
            <p14:sldId id="1102"/>
            <p14:sldId id="1103"/>
            <p14:sldId id="1104"/>
            <p14:sldId id="1105"/>
            <p14:sldId id="1106"/>
          </p14:sldIdLst>
        </p14:section>
        <p14:section name="కృపగల దేవా దయగల రాజా" id="{E7AFBF8E-DBE2-4EFC-9CD7-C4582EABCE8D}">
          <p14:sldIdLst>
            <p14:sldId id="1115"/>
            <p14:sldId id="1116"/>
            <p14:sldId id="1117"/>
            <p14:sldId id="1118"/>
            <p14:sldId id="1119"/>
          </p14:sldIdLst>
        </p14:section>
        <p14:section name="శృతిచేసి నే పాడనా" id="{FD834E3E-7203-4C33-A5AA-6496865BC116}">
          <p14:sldIdLst>
            <p14:sldId id="1111"/>
            <p14:sldId id="1112"/>
            <p14:sldId id="1113"/>
            <p14:sldId id="1114"/>
          </p14:sldIdLst>
        </p14:section>
        <p14:section name="స్తుతి పాత్రుడా – స్తోత్రార్హుడా" id="{9A207616-D24F-4C27-988A-9E9FC712B9B0}">
          <p14:sldIdLst>
            <p14:sldId id="1090"/>
            <p14:sldId id="1091"/>
            <p14:sldId id="1092"/>
            <p14:sldId id="1093"/>
          </p14:sldIdLst>
        </p14:section>
        <p14:section name="నేనున్న స్థితిలోనే సంతృప్తిని కలిగించు" id="{0BEEE46A-2F21-41B1-A80F-F4F74D8807B3}">
          <p14:sldIdLst>
            <p14:sldId id="1086"/>
            <p14:sldId id="1087"/>
            <p14:sldId id="1088"/>
            <p14:sldId id="1089"/>
            <p14:sldId id="1094"/>
          </p14:sldIdLst>
        </p14:section>
        <p14:section name="నేనేమైనా ప్రభువా నిన్నే స్తుతిస్తాను" id="{B652AEB4-84E7-4A12-BFC8-507B2BE9208C}">
          <p14:sldIdLst>
            <p14:sldId id="1082"/>
            <p14:sldId id="1083"/>
            <p14:sldId id="1084"/>
            <p14:sldId id="1085"/>
            <p14:sldId id="1095"/>
          </p14:sldIdLst>
        </p14:section>
        <p14:section name="నిన్న నేడు నిరంతరం మారనే మారవు" id="{C841C9F4-6904-424A-ABCC-C16F0AF9BD5B}">
          <p14:sldIdLst>
            <p14:sldId id="1072"/>
            <p14:sldId id="1073"/>
            <p14:sldId id="1074"/>
            <p14:sldId id="1075"/>
            <p14:sldId id="1076"/>
          </p14:sldIdLst>
        </p14:section>
        <p14:section name="సర్వ యుగములలో సజీవుడవు" id="{F7D1C1FE-EA6D-497E-B236-5401A8E3CFE9}">
          <p14:sldIdLst>
            <p14:sldId id="827"/>
            <p14:sldId id="828"/>
            <p14:sldId id="829"/>
            <p14:sldId id="830"/>
            <p14:sldId id="831"/>
          </p14:sldIdLst>
        </p14:section>
        <p14:section name="నీతో నా జీవితం" id="{712A6570-F8E6-4B18-9C4C-D275214A26CC}">
          <p14:sldIdLst>
            <p14:sldId id="371"/>
            <p14:sldId id="372"/>
            <p14:sldId id="373"/>
            <p14:sldId id="374"/>
            <p14:sldId id="375"/>
          </p14:sldIdLst>
        </p14:section>
        <p14:section name="ఆశ్చర్యకరుడు ఆలోచనకర్త" id="{4D100447-C535-4417-8513-35B6DDDED075}">
          <p14:sldIdLst>
            <p14:sldId id="490"/>
            <p14:sldId id="491"/>
            <p14:sldId id="492"/>
            <p14:sldId id="493"/>
          </p14:sldIdLst>
        </p14:section>
        <p14:section name="Untitled Section" id="{232768F9-2F3B-40DF-A469-EA6C90C95423}">
          <p14:sldIdLst/>
        </p14:section>
        <p14:section name="యజమానుడా - నా యేసు రాజుడా" id="{7E03D787-0047-4F01-A24D-D4BF33DBD823}">
          <p14:sldIdLst>
            <p14:sldId id="1063"/>
            <p14:sldId id="1064"/>
            <p14:sldId id="1068"/>
            <p14:sldId id="1065"/>
            <p14:sldId id="1066"/>
            <p14:sldId id="1067"/>
            <p14:sldId id="1069"/>
            <p14:sldId id="1070"/>
          </p14:sldIdLst>
        </p14:section>
        <p14:section name="హల్లెలూయ స్తుతి మహిమ" id="{1BA19CE2-3B26-4B92-BB1B-1253A12A7314}">
          <p14:sldIdLst>
            <p14:sldId id="1046"/>
            <p14:sldId id="1047"/>
            <p14:sldId id="1048"/>
            <p14:sldId id="1049"/>
          </p14:sldIdLst>
        </p14:section>
        <p14:section name="నీ ప్రేమే నను ఆదరించేను" id="{273507DB-F831-48D6-B632-DFCA7B78764B}">
          <p14:sldIdLst>
            <p14:sldId id="1050"/>
            <p14:sldId id="1051"/>
            <p14:sldId id="1052"/>
          </p14:sldIdLst>
        </p14:section>
        <p14:section name="అన్ని నామముల కన్న" id="{5D3C7FD1-EE1E-42AD-835D-971324C68E38}">
          <p14:sldIdLst>
            <p14:sldId id="324"/>
            <p14:sldId id="325"/>
            <p14:sldId id="326"/>
            <p14:sldId id="327"/>
          </p14:sldIdLst>
        </p14:section>
        <p14:section name="భూమ్యాకాశములు సృజించిన" id="{DA44C34F-FC2C-43DF-AE2B-BE65AF8BD050}">
          <p14:sldIdLst>
            <p14:sldId id="309"/>
            <p14:sldId id="310"/>
            <p14:sldId id="311"/>
            <p14:sldId id="312"/>
            <p14:sldId id="313"/>
            <p14:sldId id="314"/>
          </p14:sldIdLst>
        </p14:section>
        <p14:section name="యేసూ.. నీ కార్యములు - ఎంతో గొప్పవి" id="{76ADB4C9-EC3B-4F2C-8FE3-28AC7B4A5224}">
          <p14:sldIdLst>
            <p14:sldId id="705"/>
            <p14:sldId id="706"/>
            <p14:sldId id="707"/>
            <p14:sldId id="708"/>
            <p14:sldId id="709"/>
          </p14:sldIdLst>
        </p14:section>
        <p14:section name="స్తోత్రము స్తుతి స్తోత్రము" id="{0B9F480E-7967-4578-9E53-300EA85963BD}">
          <p14:sldIdLst>
            <p14:sldId id="532"/>
            <p14:sldId id="533"/>
            <p14:sldId id="534"/>
            <p14:sldId id="535"/>
            <p14:sldId id="632"/>
            <p14:sldId id="633"/>
            <p14:sldId id="634"/>
            <p14:sldId id="635"/>
          </p14:sldIdLst>
        </p14:section>
        <p14:section name="ఎవరూ సమీపించలేని" id="{25E25E46-C858-4D81-B7E6-8A2AB1172A20}">
          <p14:sldIdLst>
            <p14:sldId id="529"/>
            <p14:sldId id="502"/>
            <p14:sldId id="503"/>
            <p14:sldId id="504"/>
            <p14:sldId id="505"/>
          </p14:sldIdLst>
        </p14:section>
        <p14:section name="నేనెందుకని నీ సొత్తుగా మారితిని" id="{D632F55D-88AF-4445-A15F-CBFD3B79D6A8}">
          <p14:sldIdLst>
            <p14:sldId id="803"/>
            <p14:sldId id="804"/>
            <p14:sldId id="805"/>
            <p14:sldId id="806"/>
            <p14:sldId id="807"/>
          </p14:sldIdLst>
        </p14:section>
        <p14:section name="నూతన గీతము నే పాడెదా – మనోహరుడా యేసయ్యా" id="{5EEBE6BB-B8BF-4DC9-87B9-97E3426226CB}">
          <p14:sldIdLst>
            <p14:sldId id="693"/>
            <p14:sldId id="695"/>
            <p14:sldId id="697"/>
            <p14:sldId id="698"/>
            <p14:sldId id="696"/>
          </p14:sldIdLst>
        </p14:section>
        <p14:section name="ఎంత మంచి దేవుడవయ్యా" id="{812490AB-D536-4AB2-9A76-C1069576FAAD}">
          <p14:sldIdLst>
            <p14:sldId id="432"/>
            <p14:sldId id="416"/>
            <p14:sldId id="417"/>
            <p14:sldId id="418"/>
            <p14:sldId id="419"/>
          </p14:sldIdLst>
        </p14:section>
        <p14:section name="కృప కృప నీ కృప" id="{C90074AA-826A-4056-A8A9-648A120C693E}">
          <p14:sldIdLst>
            <p14:sldId id="641"/>
            <p14:sldId id="642"/>
            <p14:sldId id="643"/>
            <p14:sldId id="644"/>
          </p14:sldIdLst>
        </p14:section>
        <p14:section name="మహోన్నతుడా నా దేవా" id="{CFEE07FD-5B01-4316-B399-CEF6E345E603}">
          <p14:sldIdLst>
            <p14:sldId id="566"/>
            <p14:sldId id="567"/>
            <p14:sldId id="568"/>
            <p14:sldId id="569"/>
            <p14:sldId id="570"/>
          </p14:sldIdLst>
        </p14:section>
        <p14:section name="ఆనంద యాత్ర" id="{BE141737-7DA5-4F84-8E86-42729A60B219}">
          <p14:sldIdLst>
            <p14:sldId id="875"/>
            <p14:sldId id="876"/>
            <p14:sldId id="877"/>
            <p14:sldId id="878"/>
            <p14:sldId id="879"/>
          </p14:sldIdLst>
        </p14:section>
        <p14:section name="నీతోనే ఉండుటయే" id="{F6784894-066A-433A-99F2-CC1D8360F5BC}">
          <p14:sldIdLst>
            <p14:sldId id="381"/>
            <p14:sldId id="382"/>
            <p14:sldId id="383"/>
            <p14:sldId id="1040"/>
          </p14:sldIdLst>
        </p14:section>
        <p14:section name="శాశ్వతమైనది నా యేసుని ప్రేమ" id="{56C2B10C-1A13-4FE6-B740-5D1E4215F22C}">
          <p14:sldIdLst>
            <p14:sldId id="331"/>
            <p14:sldId id="332"/>
            <p14:sldId id="333"/>
            <p14:sldId id="334"/>
            <p14:sldId id="335"/>
          </p14:sldIdLst>
        </p14:section>
        <p14:section name="నీప్రేమ ఎంతో అపారము - వర్ణింపతరమా నా ప్రభు" id="{65C36E7F-C24E-4350-9460-AFCA1E3D48C9}">
          <p14:sldIdLst>
            <p14:sldId id="733"/>
            <p14:sldId id="734"/>
            <p14:sldId id="735"/>
            <p14:sldId id="736"/>
            <p14:sldId id="737"/>
          </p14:sldIdLst>
        </p14:section>
        <p14:section name="నా స్తుతి పాత్రుడా – నా యేసయ్యా" id="{DAB8C96D-9C81-4AF3-9A84-18DC8C4A8FDE}">
          <p14:sldIdLst>
            <p14:sldId id="688"/>
            <p14:sldId id="689"/>
            <p14:sldId id="690"/>
            <p14:sldId id="692"/>
            <p14:sldId id="691"/>
          </p14:sldIdLst>
        </p14:section>
        <p14:section name="మాధుర్యమే నా ప్రభుతో జీవితం" id="{F13671DB-1782-4044-9FD1-7A32918C1EC4}">
          <p14:sldIdLst>
            <p14:sldId id="401"/>
            <p14:sldId id="402"/>
            <p14:sldId id="403"/>
            <p14:sldId id="404"/>
            <p14:sldId id="405"/>
          </p14:sldIdLst>
        </p14:section>
        <p14:section name="నమ్మదగిన వాడవు సహయుడవు యేసయ్య" id="{378A2534-9135-4796-BBDA-F99DBB809E01}">
          <p14:sldIdLst>
            <p14:sldId id="822"/>
            <p14:sldId id="823"/>
            <p14:sldId id="824"/>
            <p14:sldId id="825"/>
            <p14:sldId id="826"/>
          </p14:sldIdLst>
        </p14:section>
        <p14:section name="దీనుడా అజేయుడా - ఆదరణ కిరణమా" id="{2F481B1D-C625-4274-B5C5-069105B81A90}">
          <p14:sldIdLst>
            <p14:sldId id="771"/>
            <p14:sldId id="772"/>
            <p14:sldId id="773"/>
            <p14:sldId id="774"/>
            <p14:sldId id="775"/>
          </p14:sldIdLst>
        </p14:section>
        <p14:section name="పువ్వుకింత పరిమళమా" id="{B0ABA3C3-CBBD-4D28-BC0A-A5DEFFE42A95}">
          <p14:sldIdLst>
            <p14:sldId id="392"/>
            <p14:sldId id="393"/>
            <p14:sldId id="394"/>
            <p14:sldId id="395"/>
            <p14:sldId id="396"/>
          </p14:sldIdLst>
        </p14:section>
        <p14:section name="ఆత్మతో అభిషేకం" id="{E1C0BB65-96BE-494E-851B-FF11776080D2}">
          <p14:sldIdLst>
            <p14:sldId id="598"/>
            <p14:sldId id="599"/>
            <p14:sldId id="600"/>
            <p14:sldId id="601"/>
            <p14:sldId id="602"/>
          </p14:sldIdLst>
        </p14:section>
        <p14:section name="కృపా క్షేమము" id="{254FADC0-1F76-4469-98DB-DB770E58EF86}">
          <p14:sldIdLst>
            <p14:sldId id="613"/>
            <p14:sldId id="614"/>
            <p14:sldId id="615"/>
            <p14:sldId id="616"/>
          </p14:sldIdLst>
        </p14:section>
        <p14:section name="చాలిన దేవుడవు యేసు" id="{EF59CD64-66A2-44A9-B6C0-ECF25DAD1130}">
          <p14:sldIdLst>
            <p14:sldId id="617"/>
            <p14:sldId id="618"/>
            <p14:sldId id="619"/>
            <p14:sldId id="620"/>
            <p14:sldId id="621"/>
          </p14:sldIdLst>
        </p14:section>
        <p14:section name="ఇంత కాలం నీదు కృపలో" id="{508F5C8F-8C15-4BBD-961F-DF854C5545BD}">
          <p14:sldIdLst>
            <p14:sldId id="905"/>
            <p14:sldId id="904"/>
            <p14:sldId id="903"/>
            <p14:sldId id="902"/>
            <p14:sldId id="896"/>
          </p14:sldIdLst>
        </p14:section>
        <p14:section name="సంవత్సరములు గతియించు" id="{9EF5CA7F-1DD9-49D6-BFA0-A38F9FA53247}">
          <p14:sldIdLst>
            <p14:sldId id="897"/>
            <p14:sldId id="898"/>
            <p14:sldId id="899"/>
            <p14:sldId id="906"/>
          </p14:sldIdLst>
        </p14:section>
        <p14:section name="నేను వెళ్ళే మార్గము" id="{031BF472-C95B-4B85-A083-95EDE9D5F234}">
          <p14:sldIdLst>
            <p14:sldId id="901"/>
            <p14:sldId id="900"/>
            <p14:sldId id="886"/>
            <p14:sldId id="887"/>
            <p14:sldId id="888"/>
          </p14:sldIdLst>
        </p14:section>
        <p14:section name="ప్రాణేశ్వర – ప్రభు దైవకుమార" id="{F22F2817-9EF8-43E3-B0AA-F0EC82916EB6}">
          <p14:sldIdLst>
            <p14:sldId id="889"/>
            <p14:sldId id="890"/>
            <p14:sldId id="891"/>
            <p14:sldId id="892"/>
            <p14:sldId id="893"/>
            <p14:sldId id="894"/>
            <p14:sldId id="895"/>
          </p14:sldIdLst>
        </p14:section>
        <p14:section name="స్తుతిపాత్రుడా స్తోత్రార్హుడా" id="{B370CFE7-76CD-40E3-9521-418A05DA92BA}">
          <p14:sldIdLst>
            <p14:sldId id="384"/>
            <p14:sldId id="385"/>
            <p14:sldId id="386"/>
            <p14:sldId id="387"/>
          </p14:sldIdLst>
        </p14:section>
        <p14:section name="మహోన్నతుడా నీ కృపలో నేను నివసించుట" id="{87F030DA-ABE5-45D1-9C5E-1C43D72DC447}">
          <p14:sldIdLst>
            <p14:sldId id="756"/>
            <p14:sldId id="757"/>
            <p14:sldId id="758"/>
            <p14:sldId id="759"/>
            <p14:sldId id="760"/>
          </p14:sldIdLst>
        </p14:section>
        <p14:section name="యేసు రాజు రాజుల రాజై" id="{515A62A6-5DD9-4691-B9AA-51CA83466811}">
          <p14:sldIdLst>
            <p14:sldId id="1035"/>
            <p14:sldId id="1036"/>
            <p14:sldId id="1037"/>
            <p14:sldId id="1038"/>
            <p14:sldId id="1039"/>
          </p14:sldIdLst>
        </p14:section>
        <p14:section name="సదాకాలము నీతో నేను" id="{DF153169-2905-43C2-9838-F9093BC7E4F2}">
          <p14:sldIdLst>
            <p14:sldId id="356"/>
            <p14:sldId id="357"/>
            <p14:sldId id="358"/>
            <p14:sldId id="359"/>
          </p14:sldIdLst>
        </p14:section>
        <p14:section name="రాజ జగమెరిగిన" id="{D482E52A-A636-45AC-8A06-9C2D585C3309}">
          <p14:sldIdLst>
            <p14:sldId id="868"/>
            <p14:sldId id="869"/>
            <p14:sldId id="870"/>
            <p14:sldId id="871"/>
            <p14:sldId id="872"/>
          </p14:sldIdLst>
        </p14:section>
        <p14:section name="చింత లేదిక యేసు పుట్టెను" id="{BFD031F3-D62D-4150-B4D8-F69204270ACA}">
          <p14:sldIdLst>
            <p14:sldId id="858"/>
            <p14:sldId id="859"/>
            <p14:sldId id="860"/>
            <p14:sldId id="861"/>
            <p14:sldId id="862"/>
            <p14:sldId id="863"/>
          </p14:sldIdLst>
        </p14:section>
        <p14:section name="నాదు రక్షక నీ మనసే ఉత్తమం" id="{CBFE0A75-20E1-4281-842B-FEBE11B1B165}">
          <p14:sldIdLst>
            <p14:sldId id="425"/>
            <p14:sldId id="426"/>
            <p14:sldId id="427"/>
            <p14:sldId id="428"/>
          </p14:sldIdLst>
        </p14:section>
        <p14:section name="ప్రార్థన శక్తి నాకు" id="{64F74CA6-90D8-4EB0-A9F8-EBC4A3973B27}">
          <p14:sldIdLst>
            <p14:sldId id="336"/>
            <p14:sldId id="337"/>
            <p14:sldId id="339"/>
            <p14:sldId id="340"/>
            <p14:sldId id="341"/>
            <p14:sldId id="873"/>
          </p14:sldIdLst>
        </p14:section>
        <p14:section name="యేసయ్యా నిన్ను చూడాలని ఆశ" id="{7F54FD08-6CB4-49E2-A29B-EA2CA8567029}">
          <p14:sldIdLst>
            <p14:sldId id="338"/>
            <p14:sldId id="328"/>
            <p14:sldId id="329"/>
            <p14:sldId id="330"/>
          </p14:sldIdLst>
        </p14:section>
        <p14:section name="నా కొకరు ఉన్నారు" id="{121EDFD1-5F36-4140-8F1B-CECC8676F9CB}">
          <p14:sldIdLst>
            <p14:sldId id="397"/>
            <p14:sldId id="398"/>
            <p14:sldId id="399"/>
            <p14:sldId id="400"/>
          </p14:sldIdLst>
        </p14:section>
        <p14:section name="నీ రక్తముతో నను కడిగితివి" id="{47FAA3F1-0323-4B63-B9A1-8D4F69E55250}">
          <p14:sldIdLst>
            <p14:sldId id="463"/>
            <p14:sldId id="464"/>
            <p14:sldId id="465"/>
            <p14:sldId id="466"/>
            <p14:sldId id="467"/>
          </p14:sldIdLst>
        </p14:section>
        <p14:section name="అల్ఫా ఒమేగా అయినా మహిమాన్వితుడా" id="{AFE58E91-A56C-4A90-B70F-0B022674DD7F}">
          <p14:sldIdLst>
            <p14:sldId id="842"/>
            <p14:sldId id="843"/>
            <p14:sldId id="844"/>
            <p14:sldId id="845"/>
            <p14:sldId id="846"/>
          </p14:sldIdLst>
        </p14:section>
        <p14:section name="నీవు చేసిన ఉపకారములకు" id="{44728683-9979-429E-9866-082E611A80BC}">
          <p14:sldIdLst>
            <p14:sldId id="780"/>
            <p14:sldId id="781"/>
            <p14:sldId id="782"/>
            <p14:sldId id="783"/>
            <p14:sldId id="784"/>
          </p14:sldIdLst>
        </p14:section>
        <p14:section name="అవధులే లేనిది దివ్యమైన నీ కృప" id="{56490F25-A5C3-4ACD-B878-188F4985D129}">
          <p14:sldIdLst>
            <p14:sldId id="847"/>
            <p14:sldId id="848"/>
            <p14:sldId id="849"/>
            <p14:sldId id="850"/>
            <p14:sldId id="851"/>
            <p14:sldId id="839"/>
            <p14:sldId id="840"/>
            <p14:sldId id="841"/>
          </p14:sldIdLst>
        </p14:section>
        <p14:section name="స్తోత్రం చెల్లింతుము" id="{D211BCDC-29BC-4EEB-A188-9F251B4AF122}">
          <p14:sldIdLst>
            <p14:sldId id="833"/>
            <p14:sldId id="834"/>
            <p14:sldId id="835"/>
            <p14:sldId id="836"/>
            <p14:sldId id="837"/>
            <p14:sldId id="838"/>
          </p14:sldIdLst>
        </p14:section>
        <p14:section name="హల్లెలూయ పాట" id="{C655077E-C8A5-4774-8895-815E22821ECC}">
          <p14:sldIdLst>
            <p14:sldId id="486"/>
            <p14:sldId id="487"/>
            <p14:sldId id="488"/>
            <p14:sldId id="489"/>
          </p14:sldIdLst>
        </p14:section>
        <p14:section name="స్తుతిపాత్రుడా స్తోత్రార్హుడా" id="{7D99719B-F7B9-4E8A-9B01-78E025433662}">
          <p14:sldIdLst>
            <p14:sldId id="818"/>
            <p14:sldId id="819"/>
            <p14:sldId id="820"/>
            <p14:sldId id="821"/>
          </p14:sldIdLst>
        </p14:section>
        <p14:section name="యేసు రక్తము రక్తము రక్తము" id="{F2A3DBFD-1177-4E44-837E-4A0989F89AE8}">
          <p14:sldIdLst>
            <p14:sldId id="808"/>
            <p14:sldId id="809"/>
            <p14:sldId id="810"/>
            <p14:sldId id="811"/>
            <p14:sldId id="812"/>
          </p14:sldIdLst>
        </p14:section>
        <p14:section name="యేసు నీవే కావాలయ్యా" id="{48D552C8-06FA-4F90-BD9E-8B463FFB8FE4}">
          <p14:sldIdLst>
            <p14:sldId id="813"/>
            <p14:sldId id="814"/>
            <p14:sldId id="815"/>
            <p14:sldId id="816"/>
            <p14:sldId id="817"/>
          </p14:sldIdLst>
        </p14:section>
        <p14:section name="స్తుతి గానమే పాడనా" id="{F201D35B-52E1-4C4B-A27B-F969C90427D5}">
          <p14:sldIdLst>
            <p14:sldId id="761"/>
            <p14:sldId id="762"/>
            <p14:sldId id="763"/>
            <p14:sldId id="764"/>
            <p14:sldId id="765"/>
          </p14:sldIdLst>
        </p14:section>
        <p14:section name="ఆనందం నీలోనే – ఆధారం నీవేగా" id="{88294210-A55C-434F-83BF-88EFDF3AFCE8}">
          <p14:sldIdLst>
            <p14:sldId id="766"/>
            <p14:sldId id="767"/>
            <p14:sldId id="768"/>
            <p14:sldId id="769"/>
            <p14:sldId id="770"/>
          </p14:sldIdLst>
        </p14:section>
        <p14:section name="నీ ప్రేమ నాలో మధురమైనది" id="{DC82389A-8B85-422B-9F6F-C6962CA85380}">
          <p14:sldIdLst>
            <p14:sldId id="473"/>
            <p14:sldId id="474"/>
            <p14:sldId id="475"/>
            <p14:sldId id="476"/>
            <p14:sldId id="776"/>
          </p14:sldIdLst>
        </p14:section>
        <p14:section name="మహామహిమతో నిండిన" id="{868AD7E6-ED92-455F-9B57-B34F293738D8}">
          <p14:sldIdLst>
            <p14:sldId id="304"/>
            <p14:sldId id="305"/>
            <p14:sldId id="306"/>
            <p14:sldId id="307"/>
            <p14:sldId id="308"/>
          </p14:sldIdLst>
        </p14:section>
        <p14:section name="దేవా నీవే - నా జీవం నీవే" id="{429B833E-8A0C-45DF-B58F-B5196B2838A8}">
          <p14:sldIdLst>
            <p14:sldId id="747"/>
            <p14:sldId id="748"/>
            <p14:sldId id="749"/>
            <p14:sldId id="750"/>
          </p14:sldIdLst>
        </p14:section>
        <p14:section name="దేవ నడిపించుమా" id="{C26C84FF-D9BA-4466-B36B-A5F967DCE4C3}">
          <p14:sldIdLst>
            <p14:sldId id="650"/>
            <p14:sldId id="651"/>
            <p14:sldId id="655"/>
            <p14:sldId id="652"/>
            <p14:sldId id="727"/>
            <p14:sldId id="729"/>
            <p14:sldId id="653"/>
            <p14:sldId id="728"/>
            <p14:sldId id="730"/>
            <p14:sldId id="654"/>
            <p14:sldId id="732"/>
            <p14:sldId id="731"/>
          </p14:sldIdLst>
        </p14:section>
        <p14:section name="ఈ దినంసదా నా యేసుకే సొంతం" id="{3F6014D6-0F7E-4E0A-B29E-D47EF012FEB4}">
          <p14:sldIdLst>
            <p14:sldId id="738"/>
            <p14:sldId id="739"/>
            <p14:sldId id="740"/>
            <p14:sldId id="741"/>
          </p14:sldIdLst>
        </p14:section>
        <p14:section name="యూదా స్తుతి గోత్రపు సింహమా" id="{C2812FED-DAB7-4E02-A599-7A741B9E321F}">
          <p14:sldIdLst>
            <p14:sldId id="420"/>
            <p14:sldId id="421"/>
            <p14:sldId id="422"/>
            <p14:sldId id="423"/>
            <p14:sldId id="424"/>
          </p14:sldIdLst>
        </p14:section>
        <p14:section name="రాజాధిరాజ రవి కోటి తేజ" id="{AF360C7E-A4D1-4666-81FC-BC06BC9B59F3}">
          <p14:sldIdLst>
            <p14:sldId id="700"/>
            <p14:sldId id="701"/>
            <p14:sldId id="702"/>
            <p14:sldId id="703"/>
            <p14:sldId id="704"/>
          </p14:sldIdLst>
        </p14:section>
        <p14:section name="యేసయ్యా నీ కృప నాకు చాలయ్యా" id="{8AF3CD1E-E165-4E14-BC39-E31F785B409C}">
          <p14:sldIdLst>
            <p14:sldId id="680"/>
            <p14:sldId id="681"/>
            <p14:sldId id="682"/>
            <p14:sldId id="683"/>
          </p14:sldIdLst>
        </p14:section>
        <p14:section name="నూతన గీతము నే పాడెదా" id="{C148FBAE-8DED-403B-93D8-0C41CABBC5B4}">
          <p14:sldIdLst>
            <p14:sldId id="666"/>
            <p14:sldId id="667"/>
            <p14:sldId id="668"/>
            <p14:sldId id="669"/>
            <p14:sldId id="670"/>
          </p14:sldIdLst>
        </p14:section>
        <p14:section name="నీవే కృపాధారముత్రియేక దేవా" id="{1AE3F709-80B8-4EF5-BB57-36A0F10FF13A}">
          <p14:sldIdLst>
            <p14:sldId id="675"/>
            <p14:sldId id="676"/>
            <p14:sldId id="677"/>
            <p14:sldId id="678"/>
            <p14:sldId id="679"/>
          </p14:sldIdLst>
        </p14:section>
        <p14:section name="విడువని దేవుడ నీవే" id="{5B946459-743B-42ED-BC10-7040C32DC1EC}">
          <p14:sldIdLst>
            <p14:sldId id="671"/>
            <p14:sldId id="672"/>
            <p14:sldId id="673"/>
            <p14:sldId id="674"/>
          </p14:sldIdLst>
        </p14:section>
        <p14:section name="దీనుడా అజేయుడా" id="{A990E9E4-02A1-4A7E-8DDC-8C03372B9530}">
          <p14:sldIdLst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</p14:sldIdLst>
        </p14:section>
        <p14:section name="దేవ నడిపించుమా" id="{234C2072-15E8-403F-801A-E336BEAF54B4}">
          <p14:sldIdLst>
            <p14:sldId id="351"/>
            <p14:sldId id="352"/>
            <p14:sldId id="353"/>
            <p14:sldId id="354"/>
            <p14:sldId id="355"/>
          </p14:sldIdLst>
        </p14:section>
        <p14:section name="ఆనందమే మహానందమే" id="{C81F3458-73EC-4BFB-ACC3-B427F7D232ED}">
          <p14:sldIdLst>
            <p14:sldId id="622"/>
            <p14:sldId id="623"/>
            <p14:sldId id="624"/>
            <p14:sldId id="625"/>
          </p14:sldIdLst>
        </p14:section>
        <p14:section name="స్తుతులన్ గైకొనుమా" id="{582CFF04-BA96-47E0-8341-3DC7632EF7F0}">
          <p14:sldIdLst>
            <p14:sldId id="582"/>
            <p14:sldId id="583"/>
            <p14:sldId id="584"/>
            <p14:sldId id="585"/>
            <p14:sldId id="586"/>
          </p14:sldIdLst>
        </p14:section>
        <p14:section name="కన్నతల్లి చేర్చునట్లు" id="{E9535914-D396-4FA6-A4FD-FA434F7BF9EB}">
          <p14:sldIdLst>
            <p14:sldId id="587"/>
            <p14:sldId id="588"/>
            <p14:sldId id="589"/>
            <p14:sldId id="590"/>
            <p14:sldId id="591"/>
            <p14:sldId id="592"/>
          </p14:sldIdLst>
        </p14:section>
        <p14:section name="స్తుతిపాత్రుడా స్తోత్రార్హుడా" id="{ED5DE1E9-E829-4396-B60A-5D054AEFBA29}">
          <p14:sldIdLst>
            <p14:sldId id="545"/>
            <p14:sldId id="546"/>
            <p14:sldId id="547"/>
            <p14:sldId id="548"/>
          </p14:sldIdLst>
        </p14:section>
        <p14:section name="పరిశుద్ధుడవై మహిమ ప్రభావములకు" id="{01DBCA6B-8B39-4AE6-A2E5-A7C4B5938D01}">
          <p14:sldIdLst>
            <p14:sldId id="554"/>
            <p14:sldId id="555"/>
            <p14:sldId id="556"/>
            <p14:sldId id="557"/>
            <p14:sldId id="558"/>
            <p14:sldId id="559"/>
          </p14:sldIdLst>
        </p14:section>
        <p14:section name="పరిశుద్ధుడవై" id="{49F0519E-41AD-4DBB-9443-A231F5CCC0C8}">
          <p14:sldIdLst>
            <p14:sldId id="453"/>
            <p14:sldId id="454"/>
            <p14:sldId id="455"/>
            <p14:sldId id="456"/>
            <p14:sldId id="457"/>
          </p14:sldIdLst>
        </p14:section>
        <p14:section name="శాశ్వతమైనది నా యేసుని ప్రేమ" id="{BC9B5270-8294-4564-A80E-2682031D3132}">
          <p14:sldIdLst>
            <p14:sldId id="481"/>
            <p14:sldId id="482"/>
            <p14:sldId id="483"/>
            <p14:sldId id="484"/>
            <p14:sldId id="485"/>
          </p14:sldIdLst>
        </p14:section>
        <p14:section name="స్తోత్రబలి స్తోత్రబలి – మంచిదేవా నీకేనయ్యా" id="{EA0F63A2-32BE-4E6D-9BD8-457DFDBED89F}">
          <p14:sldIdLst>
            <p14:sldId id="435"/>
            <p14:sldId id="436"/>
            <p14:sldId id="437"/>
            <p14:sldId id="438"/>
            <p14:sldId id="439"/>
            <p14:sldId id="4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061" userDrawn="1">
          <p15:clr>
            <a:srgbClr val="A4A3A4"/>
          </p15:clr>
        </p15:guide>
        <p15:guide id="2" pos="4939" userDrawn="1">
          <p15:clr>
            <a:srgbClr val="A4A3A4"/>
          </p15:clr>
        </p15:guide>
        <p15:guide id="3" orient="horz" pos="2721" userDrawn="1">
          <p15:clr>
            <a:srgbClr val="A4A3A4"/>
          </p15:clr>
        </p15:guide>
        <p15:guide id="5" orient="horz" pos="2993" userDrawn="1">
          <p15:clr>
            <a:srgbClr val="A4A3A4"/>
          </p15:clr>
        </p15:guide>
        <p15:guide id="6" orient="horz" pos="28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lapala yaghneswara" initials="yy" lastIdx="2" clrIdx="0">
    <p:extLst>
      <p:ext uri="{19B8F6BF-5375-455C-9EA6-DF929625EA0E}">
        <p15:presenceInfo xmlns:p15="http://schemas.microsoft.com/office/powerpoint/2012/main" userId="ef1f6356427c6ed8" providerId="Windows Live"/>
      </p:ext>
    </p:extLst>
  </p:cmAuthor>
  <p:cmAuthor id="2" name="HP" initials="H" lastIdx="5" clrIdx="1">
    <p:extLst>
      <p:ext uri="{19B8F6BF-5375-455C-9EA6-DF929625EA0E}">
        <p15:presenceInfo xmlns:p15="http://schemas.microsoft.com/office/powerpoint/2012/main" userId="HP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00E0"/>
    <a:srgbClr val="8E2DE2"/>
    <a:srgbClr val="000C74"/>
    <a:srgbClr val="FE7468"/>
    <a:srgbClr val="00094E"/>
    <a:srgbClr val="E6E6E6"/>
    <a:srgbClr val="070B6E"/>
    <a:srgbClr val="4B6FAB"/>
    <a:srgbClr val="010528"/>
    <a:srgbClr val="0304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616" autoAdjust="0"/>
    <p:restoredTop sz="94660"/>
  </p:normalViewPr>
  <p:slideViewPr>
    <p:cSldViewPr snapToGrid="0" showGuides="1">
      <p:cViewPr varScale="1">
        <p:scale>
          <a:sx n="46" d="100"/>
          <a:sy n="46" d="100"/>
        </p:scale>
        <p:origin x="54" y="222"/>
      </p:cViewPr>
      <p:guideLst>
        <p:guide orient="horz" pos="3061"/>
        <p:guide pos="4939"/>
        <p:guide orient="horz" pos="2721"/>
        <p:guide orient="horz" pos="2993"/>
        <p:guide orient="horz" pos="281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115" d="100"/>
          <a:sy n="115" d="100"/>
        </p:scale>
        <p:origin x="155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1.xml"/><Relationship Id="rId671" Type="http://schemas.openxmlformats.org/officeDocument/2006/relationships/slide" Target="slides/slide655.xml"/><Relationship Id="rId769" Type="http://schemas.openxmlformats.org/officeDocument/2006/relationships/slide" Target="slides/slide753.xml"/><Relationship Id="rId976" Type="http://schemas.openxmlformats.org/officeDocument/2006/relationships/slide" Target="slides/slide960.xml"/><Relationship Id="rId21" Type="http://schemas.openxmlformats.org/officeDocument/2006/relationships/slide" Target="slides/slide5.xml"/><Relationship Id="rId324" Type="http://schemas.openxmlformats.org/officeDocument/2006/relationships/slide" Target="slides/slide308.xml"/><Relationship Id="rId531" Type="http://schemas.openxmlformats.org/officeDocument/2006/relationships/slide" Target="slides/slide515.xml"/><Relationship Id="rId629" Type="http://schemas.openxmlformats.org/officeDocument/2006/relationships/slide" Target="slides/slide613.xml"/><Relationship Id="rId170" Type="http://schemas.openxmlformats.org/officeDocument/2006/relationships/slide" Target="slides/slide154.xml"/><Relationship Id="rId836" Type="http://schemas.openxmlformats.org/officeDocument/2006/relationships/slide" Target="slides/slide820.xml"/><Relationship Id="rId268" Type="http://schemas.openxmlformats.org/officeDocument/2006/relationships/slide" Target="slides/slide252.xml"/><Relationship Id="rId475" Type="http://schemas.openxmlformats.org/officeDocument/2006/relationships/slide" Target="slides/slide459.xml"/><Relationship Id="rId682" Type="http://schemas.openxmlformats.org/officeDocument/2006/relationships/slide" Target="slides/slide666.xml"/><Relationship Id="rId903" Type="http://schemas.openxmlformats.org/officeDocument/2006/relationships/slide" Target="slides/slide887.xml"/><Relationship Id="rId32" Type="http://schemas.openxmlformats.org/officeDocument/2006/relationships/slide" Target="slides/slide16.xml"/><Relationship Id="rId128" Type="http://schemas.openxmlformats.org/officeDocument/2006/relationships/slide" Target="slides/slide112.xml"/><Relationship Id="rId335" Type="http://schemas.openxmlformats.org/officeDocument/2006/relationships/slide" Target="slides/slide319.xml"/><Relationship Id="rId542" Type="http://schemas.openxmlformats.org/officeDocument/2006/relationships/slide" Target="slides/slide526.xml"/><Relationship Id="rId987" Type="http://schemas.openxmlformats.org/officeDocument/2006/relationships/slide" Target="slides/slide971.xml"/><Relationship Id="rId181" Type="http://schemas.openxmlformats.org/officeDocument/2006/relationships/slide" Target="slides/slide165.xml"/><Relationship Id="rId402" Type="http://schemas.openxmlformats.org/officeDocument/2006/relationships/slide" Target="slides/slide386.xml"/><Relationship Id="rId847" Type="http://schemas.openxmlformats.org/officeDocument/2006/relationships/slide" Target="slides/slide831.xml"/><Relationship Id="rId279" Type="http://schemas.openxmlformats.org/officeDocument/2006/relationships/slide" Target="slides/slide263.xml"/><Relationship Id="rId486" Type="http://schemas.openxmlformats.org/officeDocument/2006/relationships/slide" Target="slides/slide470.xml"/><Relationship Id="rId693" Type="http://schemas.openxmlformats.org/officeDocument/2006/relationships/slide" Target="slides/slide677.xml"/><Relationship Id="rId707" Type="http://schemas.openxmlformats.org/officeDocument/2006/relationships/slide" Target="slides/slide691.xml"/><Relationship Id="rId914" Type="http://schemas.openxmlformats.org/officeDocument/2006/relationships/slide" Target="slides/slide898.xml"/><Relationship Id="rId43" Type="http://schemas.openxmlformats.org/officeDocument/2006/relationships/slide" Target="slides/slide27.xml"/><Relationship Id="rId139" Type="http://schemas.openxmlformats.org/officeDocument/2006/relationships/slide" Target="slides/slide123.xml"/><Relationship Id="rId346" Type="http://schemas.openxmlformats.org/officeDocument/2006/relationships/slide" Target="slides/slide330.xml"/><Relationship Id="rId553" Type="http://schemas.openxmlformats.org/officeDocument/2006/relationships/slide" Target="slides/slide537.xml"/><Relationship Id="rId760" Type="http://schemas.openxmlformats.org/officeDocument/2006/relationships/slide" Target="slides/slide744.xml"/><Relationship Id="rId998" Type="http://schemas.openxmlformats.org/officeDocument/2006/relationships/slide" Target="slides/slide982.xml"/><Relationship Id="rId192" Type="http://schemas.openxmlformats.org/officeDocument/2006/relationships/slide" Target="slides/slide176.xml"/><Relationship Id="rId206" Type="http://schemas.openxmlformats.org/officeDocument/2006/relationships/slide" Target="slides/slide190.xml"/><Relationship Id="rId413" Type="http://schemas.openxmlformats.org/officeDocument/2006/relationships/slide" Target="slides/slide397.xml"/><Relationship Id="rId858" Type="http://schemas.openxmlformats.org/officeDocument/2006/relationships/slide" Target="slides/slide842.xml"/><Relationship Id="rId497" Type="http://schemas.openxmlformats.org/officeDocument/2006/relationships/slide" Target="slides/slide481.xml"/><Relationship Id="rId620" Type="http://schemas.openxmlformats.org/officeDocument/2006/relationships/slide" Target="slides/slide604.xml"/><Relationship Id="rId718" Type="http://schemas.openxmlformats.org/officeDocument/2006/relationships/slide" Target="slides/slide702.xml"/><Relationship Id="rId925" Type="http://schemas.openxmlformats.org/officeDocument/2006/relationships/slide" Target="slides/slide909.xml"/><Relationship Id="rId357" Type="http://schemas.openxmlformats.org/officeDocument/2006/relationships/slide" Target="slides/slide341.xml"/><Relationship Id="rId54" Type="http://schemas.openxmlformats.org/officeDocument/2006/relationships/slide" Target="slides/slide38.xml"/><Relationship Id="rId217" Type="http://schemas.openxmlformats.org/officeDocument/2006/relationships/slide" Target="slides/slide201.xml"/><Relationship Id="rId564" Type="http://schemas.openxmlformats.org/officeDocument/2006/relationships/slide" Target="slides/slide548.xml"/><Relationship Id="rId771" Type="http://schemas.openxmlformats.org/officeDocument/2006/relationships/slide" Target="slides/slide755.xml"/><Relationship Id="rId869" Type="http://schemas.openxmlformats.org/officeDocument/2006/relationships/slide" Target="slides/slide853.xml"/><Relationship Id="rId424" Type="http://schemas.openxmlformats.org/officeDocument/2006/relationships/slide" Target="slides/slide408.xml"/><Relationship Id="rId631" Type="http://schemas.openxmlformats.org/officeDocument/2006/relationships/slide" Target="slides/slide615.xml"/><Relationship Id="rId729" Type="http://schemas.openxmlformats.org/officeDocument/2006/relationships/slide" Target="slides/slide713.xml"/><Relationship Id="rId270" Type="http://schemas.openxmlformats.org/officeDocument/2006/relationships/slide" Target="slides/slide254.xml"/><Relationship Id="rId936" Type="http://schemas.openxmlformats.org/officeDocument/2006/relationships/slide" Target="slides/slide920.xml"/><Relationship Id="rId65" Type="http://schemas.openxmlformats.org/officeDocument/2006/relationships/slide" Target="slides/slide49.xml"/><Relationship Id="rId130" Type="http://schemas.openxmlformats.org/officeDocument/2006/relationships/slide" Target="slides/slide114.xml"/><Relationship Id="rId368" Type="http://schemas.openxmlformats.org/officeDocument/2006/relationships/slide" Target="slides/slide352.xml"/><Relationship Id="rId575" Type="http://schemas.openxmlformats.org/officeDocument/2006/relationships/slide" Target="slides/slide559.xml"/><Relationship Id="rId782" Type="http://schemas.openxmlformats.org/officeDocument/2006/relationships/slide" Target="slides/slide766.xml"/><Relationship Id="rId228" Type="http://schemas.openxmlformats.org/officeDocument/2006/relationships/slide" Target="slides/slide212.xml"/><Relationship Id="rId435" Type="http://schemas.openxmlformats.org/officeDocument/2006/relationships/slide" Target="slides/slide419.xml"/><Relationship Id="rId642" Type="http://schemas.openxmlformats.org/officeDocument/2006/relationships/slide" Target="slides/slide626.xml"/><Relationship Id="rId281" Type="http://schemas.openxmlformats.org/officeDocument/2006/relationships/slide" Target="slides/slide265.xml"/><Relationship Id="rId502" Type="http://schemas.openxmlformats.org/officeDocument/2006/relationships/slide" Target="slides/slide486.xml"/><Relationship Id="rId947" Type="http://schemas.openxmlformats.org/officeDocument/2006/relationships/slide" Target="slides/slide931.xml"/><Relationship Id="rId76" Type="http://schemas.openxmlformats.org/officeDocument/2006/relationships/slide" Target="slides/slide60.xml"/><Relationship Id="rId141" Type="http://schemas.openxmlformats.org/officeDocument/2006/relationships/slide" Target="slides/slide125.xml"/><Relationship Id="rId379" Type="http://schemas.openxmlformats.org/officeDocument/2006/relationships/slide" Target="slides/slide363.xml"/><Relationship Id="rId586" Type="http://schemas.openxmlformats.org/officeDocument/2006/relationships/slide" Target="slides/slide570.xml"/><Relationship Id="rId793" Type="http://schemas.openxmlformats.org/officeDocument/2006/relationships/slide" Target="slides/slide777.xml"/><Relationship Id="rId807" Type="http://schemas.openxmlformats.org/officeDocument/2006/relationships/slide" Target="slides/slide791.xml"/><Relationship Id="rId7" Type="http://schemas.openxmlformats.org/officeDocument/2006/relationships/slideMaster" Target="slideMasters/slideMaster7.xml"/><Relationship Id="rId239" Type="http://schemas.openxmlformats.org/officeDocument/2006/relationships/slide" Target="slides/slide223.xml"/><Relationship Id="rId446" Type="http://schemas.openxmlformats.org/officeDocument/2006/relationships/slide" Target="slides/slide430.xml"/><Relationship Id="rId653" Type="http://schemas.openxmlformats.org/officeDocument/2006/relationships/slide" Target="slides/slide637.xml"/><Relationship Id="rId292" Type="http://schemas.openxmlformats.org/officeDocument/2006/relationships/slide" Target="slides/slide276.xml"/><Relationship Id="rId306" Type="http://schemas.openxmlformats.org/officeDocument/2006/relationships/slide" Target="slides/slide290.xml"/><Relationship Id="rId860" Type="http://schemas.openxmlformats.org/officeDocument/2006/relationships/slide" Target="slides/slide844.xml"/><Relationship Id="rId958" Type="http://schemas.openxmlformats.org/officeDocument/2006/relationships/slide" Target="slides/slide942.xml"/><Relationship Id="rId87" Type="http://schemas.openxmlformats.org/officeDocument/2006/relationships/slide" Target="slides/slide71.xml"/><Relationship Id="rId513" Type="http://schemas.openxmlformats.org/officeDocument/2006/relationships/slide" Target="slides/slide497.xml"/><Relationship Id="rId597" Type="http://schemas.openxmlformats.org/officeDocument/2006/relationships/slide" Target="slides/slide581.xml"/><Relationship Id="rId720" Type="http://schemas.openxmlformats.org/officeDocument/2006/relationships/slide" Target="slides/slide704.xml"/><Relationship Id="rId818" Type="http://schemas.openxmlformats.org/officeDocument/2006/relationships/slide" Target="slides/slide802.xml"/><Relationship Id="rId152" Type="http://schemas.openxmlformats.org/officeDocument/2006/relationships/slide" Target="slides/slide136.xml"/><Relationship Id="rId457" Type="http://schemas.openxmlformats.org/officeDocument/2006/relationships/slide" Target="slides/slide441.xml"/><Relationship Id="rId1003" Type="http://schemas.openxmlformats.org/officeDocument/2006/relationships/slide" Target="slides/slide987.xml"/><Relationship Id="rId664" Type="http://schemas.openxmlformats.org/officeDocument/2006/relationships/slide" Target="slides/slide648.xml"/><Relationship Id="rId871" Type="http://schemas.openxmlformats.org/officeDocument/2006/relationships/slide" Target="slides/slide855.xml"/><Relationship Id="rId969" Type="http://schemas.openxmlformats.org/officeDocument/2006/relationships/slide" Target="slides/slide953.xml"/><Relationship Id="rId14" Type="http://schemas.openxmlformats.org/officeDocument/2006/relationships/slideMaster" Target="slideMasters/slideMaster14.xml"/><Relationship Id="rId317" Type="http://schemas.openxmlformats.org/officeDocument/2006/relationships/slide" Target="slides/slide301.xml"/><Relationship Id="rId524" Type="http://schemas.openxmlformats.org/officeDocument/2006/relationships/slide" Target="slides/slide508.xml"/><Relationship Id="rId731" Type="http://schemas.openxmlformats.org/officeDocument/2006/relationships/slide" Target="slides/slide715.xml"/><Relationship Id="rId98" Type="http://schemas.openxmlformats.org/officeDocument/2006/relationships/slide" Target="slides/slide82.xml"/><Relationship Id="rId163" Type="http://schemas.openxmlformats.org/officeDocument/2006/relationships/slide" Target="slides/slide147.xml"/><Relationship Id="rId370" Type="http://schemas.openxmlformats.org/officeDocument/2006/relationships/slide" Target="slides/slide354.xml"/><Relationship Id="rId829" Type="http://schemas.openxmlformats.org/officeDocument/2006/relationships/slide" Target="slides/slide813.xml"/><Relationship Id="rId1014" Type="http://schemas.openxmlformats.org/officeDocument/2006/relationships/tableStyles" Target="tableStyles.xml"/><Relationship Id="rId230" Type="http://schemas.openxmlformats.org/officeDocument/2006/relationships/slide" Target="slides/slide214.xml"/><Relationship Id="rId468" Type="http://schemas.openxmlformats.org/officeDocument/2006/relationships/slide" Target="slides/slide452.xml"/><Relationship Id="rId675" Type="http://schemas.openxmlformats.org/officeDocument/2006/relationships/slide" Target="slides/slide659.xml"/><Relationship Id="rId882" Type="http://schemas.openxmlformats.org/officeDocument/2006/relationships/slide" Target="slides/slide866.xml"/><Relationship Id="rId25" Type="http://schemas.openxmlformats.org/officeDocument/2006/relationships/slide" Target="slides/slide9.xml"/><Relationship Id="rId328" Type="http://schemas.openxmlformats.org/officeDocument/2006/relationships/slide" Target="slides/slide312.xml"/><Relationship Id="rId535" Type="http://schemas.openxmlformats.org/officeDocument/2006/relationships/slide" Target="slides/slide519.xml"/><Relationship Id="rId742" Type="http://schemas.openxmlformats.org/officeDocument/2006/relationships/slide" Target="slides/slide726.xml"/><Relationship Id="rId174" Type="http://schemas.openxmlformats.org/officeDocument/2006/relationships/slide" Target="slides/slide158.xml"/><Relationship Id="rId381" Type="http://schemas.openxmlformats.org/officeDocument/2006/relationships/slide" Target="slides/slide365.xml"/><Relationship Id="rId602" Type="http://schemas.openxmlformats.org/officeDocument/2006/relationships/slide" Target="slides/slide586.xml"/><Relationship Id="rId241" Type="http://schemas.openxmlformats.org/officeDocument/2006/relationships/slide" Target="slides/slide225.xml"/><Relationship Id="rId479" Type="http://schemas.openxmlformats.org/officeDocument/2006/relationships/slide" Target="slides/slide463.xml"/><Relationship Id="rId686" Type="http://schemas.openxmlformats.org/officeDocument/2006/relationships/slide" Target="slides/slide670.xml"/><Relationship Id="rId893" Type="http://schemas.openxmlformats.org/officeDocument/2006/relationships/slide" Target="slides/slide877.xml"/><Relationship Id="rId907" Type="http://schemas.openxmlformats.org/officeDocument/2006/relationships/slide" Target="slides/slide891.xml"/><Relationship Id="rId36" Type="http://schemas.openxmlformats.org/officeDocument/2006/relationships/slide" Target="slides/slide20.xml"/><Relationship Id="rId339" Type="http://schemas.openxmlformats.org/officeDocument/2006/relationships/slide" Target="slides/slide323.xml"/><Relationship Id="rId546" Type="http://schemas.openxmlformats.org/officeDocument/2006/relationships/slide" Target="slides/slide530.xml"/><Relationship Id="rId753" Type="http://schemas.openxmlformats.org/officeDocument/2006/relationships/slide" Target="slides/slide737.xml"/><Relationship Id="rId101" Type="http://schemas.openxmlformats.org/officeDocument/2006/relationships/slide" Target="slides/slide85.xml"/><Relationship Id="rId185" Type="http://schemas.openxmlformats.org/officeDocument/2006/relationships/slide" Target="slides/slide169.xml"/><Relationship Id="rId406" Type="http://schemas.openxmlformats.org/officeDocument/2006/relationships/slide" Target="slides/slide390.xml"/><Relationship Id="rId960" Type="http://schemas.openxmlformats.org/officeDocument/2006/relationships/slide" Target="slides/slide944.xml"/><Relationship Id="rId392" Type="http://schemas.openxmlformats.org/officeDocument/2006/relationships/slide" Target="slides/slide376.xml"/><Relationship Id="rId613" Type="http://schemas.openxmlformats.org/officeDocument/2006/relationships/slide" Target="slides/slide597.xml"/><Relationship Id="rId697" Type="http://schemas.openxmlformats.org/officeDocument/2006/relationships/slide" Target="slides/slide681.xml"/><Relationship Id="rId820" Type="http://schemas.openxmlformats.org/officeDocument/2006/relationships/slide" Target="slides/slide804.xml"/><Relationship Id="rId918" Type="http://schemas.openxmlformats.org/officeDocument/2006/relationships/slide" Target="slides/slide902.xml"/><Relationship Id="rId252" Type="http://schemas.openxmlformats.org/officeDocument/2006/relationships/slide" Target="slides/slide236.xml"/><Relationship Id="rId47" Type="http://schemas.openxmlformats.org/officeDocument/2006/relationships/slide" Target="slides/slide31.xml"/><Relationship Id="rId112" Type="http://schemas.openxmlformats.org/officeDocument/2006/relationships/slide" Target="slides/slide96.xml"/><Relationship Id="rId557" Type="http://schemas.openxmlformats.org/officeDocument/2006/relationships/slide" Target="slides/slide541.xml"/><Relationship Id="rId764" Type="http://schemas.openxmlformats.org/officeDocument/2006/relationships/slide" Target="slides/slide748.xml"/><Relationship Id="rId971" Type="http://schemas.openxmlformats.org/officeDocument/2006/relationships/slide" Target="slides/slide955.xml"/><Relationship Id="rId196" Type="http://schemas.openxmlformats.org/officeDocument/2006/relationships/slide" Target="slides/slide180.xml"/><Relationship Id="rId417" Type="http://schemas.openxmlformats.org/officeDocument/2006/relationships/slide" Target="slides/slide401.xml"/><Relationship Id="rId624" Type="http://schemas.openxmlformats.org/officeDocument/2006/relationships/slide" Target="slides/slide608.xml"/><Relationship Id="rId831" Type="http://schemas.openxmlformats.org/officeDocument/2006/relationships/slide" Target="slides/slide815.xml"/><Relationship Id="rId263" Type="http://schemas.openxmlformats.org/officeDocument/2006/relationships/slide" Target="slides/slide247.xml"/><Relationship Id="rId470" Type="http://schemas.openxmlformats.org/officeDocument/2006/relationships/slide" Target="slides/slide454.xml"/><Relationship Id="rId929" Type="http://schemas.openxmlformats.org/officeDocument/2006/relationships/slide" Target="slides/slide913.xml"/><Relationship Id="rId58" Type="http://schemas.openxmlformats.org/officeDocument/2006/relationships/slide" Target="slides/slide42.xml"/><Relationship Id="rId123" Type="http://schemas.openxmlformats.org/officeDocument/2006/relationships/slide" Target="slides/slide107.xml"/><Relationship Id="rId330" Type="http://schemas.openxmlformats.org/officeDocument/2006/relationships/slide" Target="slides/slide314.xml"/><Relationship Id="rId568" Type="http://schemas.openxmlformats.org/officeDocument/2006/relationships/slide" Target="slides/slide552.xml"/><Relationship Id="rId775" Type="http://schemas.openxmlformats.org/officeDocument/2006/relationships/slide" Target="slides/slide759.xml"/><Relationship Id="rId982" Type="http://schemas.openxmlformats.org/officeDocument/2006/relationships/slide" Target="slides/slide966.xml"/><Relationship Id="rId428" Type="http://schemas.openxmlformats.org/officeDocument/2006/relationships/slide" Target="slides/slide412.xml"/><Relationship Id="rId635" Type="http://schemas.openxmlformats.org/officeDocument/2006/relationships/slide" Target="slides/slide619.xml"/><Relationship Id="rId842" Type="http://schemas.openxmlformats.org/officeDocument/2006/relationships/slide" Target="slides/slide826.xml"/><Relationship Id="rId274" Type="http://schemas.openxmlformats.org/officeDocument/2006/relationships/slide" Target="slides/slide258.xml"/><Relationship Id="rId481" Type="http://schemas.openxmlformats.org/officeDocument/2006/relationships/slide" Target="slides/slide465.xml"/><Relationship Id="rId702" Type="http://schemas.openxmlformats.org/officeDocument/2006/relationships/slide" Target="slides/slide686.xml"/><Relationship Id="rId69" Type="http://schemas.openxmlformats.org/officeDocument/2006/relationships/slide" Target="slides/slide53.xml"/><Relationship Id="rId134" Type="http://schemas.openxmlformats.org/officeDocument/2006/relationships/slide" Target="slides/slide118.xml"/><Relationship Id="rId579" Type="http://schemas.openxmlformats.org/officeDocument/2006/relationships/slide" Target="slides/slide563.xml"/><Relationship Id="rId786" Type="http://schemas.openxmlformats.org/officeDocument/2006/relationships/slide" Target="slides/slide770.xml"/><Relationship Id="rId993" Type="http://schemas.openxmlformats.org/officeDocument/2006/relationships/slide" Target="slides/slide977.xml"/><Relationship Id="rId341" Type="http://schemas.openxmlformats.org/officeDocument/2006/relationships/slide" Target="slides/slide325.xml"/><Relationship Id="rId439" Type="http://schemas.openxmlformats.org/officeDocument/2006/relationships/slide" Target="slides/slide423.xml"/><Relationship Id="rId646" Type="http://schemas.openxmlformats.org/officeDocument/2006/relationships/slide" Target="slides/slide630.xml"/><Relationship Id="rId201" Type="http://schemas.openxmlformats.org/officeDocument/2006/relationships/slide" Target="slides/slide185.xml"/><Relationship Id="rId285" Type="http://schemas.openxmlformats.org/officeDocument/2006/relationships/slide" Target="slides/slide269.xml"/><Relationship Id="rId506" Type="http://schemas.openxmlformats.org/officeDocument/2006/relationships/slide" Target="slides/slide490.xml"/><Relationship Id="rId853" Type="http://schemas.openxmlformats.org/officeDocument/2006/relationships/slide" Target="slides/slide837.xml"/><Relationship Id="rId492" Type="http://schemas.openxmlformats.org/officeDocument/2006/relationships/slide" Target="slides/slide476.xml"/><Relationship Id="rId713" Type="http://schemas.openxmlformats.org/officeDocument/2006/relationships/slide" Target="slides/slide697.xml"/><Relationship Id="rId797" Type="http://schemas.openxmlformats.org/officeDocument/2006/relationships/slide" Target="slides/slide781.xml"/><Relationship Id="rId920" Type="http://schemas.openxmlformats.org/officeDocument/2006/relationships/slide" Target="slides/slide904.xml"/><Relationship Id="rId145" Type="http://schemas.openxmlformats.org/officeDocument/2006/relationships/slide" Target="slides/slide129.xml"/><Relationship Id="rId352" Type="http://schemas.openxmlformats.org/officeDocument/2006/relationships/slide" Target="slides/slide336.xml"/><Relationship Id="rId212" Type="http://schemas.openxmlformats.org/officeDocument/2006/relationships/slide" Target="slides/slide196.xml"/><Relationship Id="rId657" Type="http://schemas.openxmlformats.org/officeDocument/2006/relationships/slide" Target="slides/slide641.xml"/><Relationship Id="rId864" Type="http://schemas.openxmlformats.org/officeDocument/2006/relationships/slide" Target="slides/slide848.xml"/><Relationship Id="rId296" Type="http://schemas.openxmlformats.org/officeDocument/2006/relationships/slide" Target="slides/slide280.xml"/><Relationship Id="rId517" Type="http://schemas.openxmlformats.org/officeDocument/2006/relationships/slide" Target="slides/slide501.xml"/><Relationship Id="rId724" Type="http://schemas.openxmlformats.org/officeDocument/2006/relationships/slide" Target="slides/slide708.xml"/><Relationship Id="rId931" Type="http://schemas.openxmlformats.org/officeDocument/2006/relationships/slide" Target="slides/slide915.xml"/><Relationship Id="rId60" Type="http://schemas.openxmlformats.org/officeDocument/2006/relationships/slide" Target="slides/slide44.xml"/><Relationship Id="rId156" Type="http://schemas.openxmlformats.org/officeDocument/2006/relationships/slide" Target="slides/slide140.xml"/><Relationship Id="rId363" Type="http://schemas.openxmlformats.org/officeDocument/2006/relationships/slide" Target="slides/slide347.xml"/><Relationship Id="rId570" Type="http://schemas.openxmlformats.org/officeDocument/2006/relationships/slide" Target="slides/slide554.xml"/><Relationship Id="rId1007" Type="http://schemas.openxmlformats.org/officeDocument/2006/relationships/slide" Target="slides/slide991.xml"/><Relationship Id="rId223" Type="http://schemas.openxmlformats.org/officeDocument/2006/relationships/slide" Target="slides/slide207.xml"/><Relationship Id="rId430" Type="http://schemas.openxmlformats.org/officeDocument/2006/relationships/slide" Target="slides/slide414.xml"/><Relationship Id="rId668" Type="http://schemas.openxmlformats.org/officeDocument/2006/relationships/slide" Target="slides/slide652.xml"/><Relationship Id="rId875" Type="http://schemas.openxmlformats.org/officeDocument/2006/relationships/slide" Target="slides/slide859.xml"/><Relationship Id="rId18" Type="http://schemas.openxmlformats.org/officeDocument/2006/relationships/slide" Target="slides/slide2.xml"/><Relationship Id="rId528" Type="http://schemas.openxmlformats.org/officeDocument/2006/relationships/slide" Target="slides/slide512.xml"/><Relationship Id="rId735" Type="http://schemas.openxmlformats.org/officeDocument/2006/relationships/slide" Target="slides/slide719.xml"/><Relationship Id="rId942" Type="http://schemas.openxmlformats.org/officeDocument/2006/relationships/slide" Target="slides/slide926.xml"/><Relationship Id="rId167" Type="http://schemas.openxmlformats.org/officeDocument/2006/relationships/slide" Target="slides/slide151.xml"/><Relationship Id="rId374" Type="http://schemas.openxmlformats.org/officeDocument/2006/relationships/slide" Target="slides/slide358.xml"/><Relationship Id="rId581" Type="http://schemas.openxmlformats.org/officeDocument/2006/relationships/slide" Target="slides/slide565.xml"/><Relationship Id="rId71" Type="http://schemas.openxmlformats.org/officeDocument/2006/relationships/slide" Target="slides/slide55.xml"/><Relationship Id="rId234" Type="http://schemas.openxmlformats.org/officeDocument/2006/relationships/slide" Target="slides/slide218.xml"/><Relationship Id="rId679" Type="http://schemas.openxmlformats.org/officeDocument/2006/relationships/slide" Target="slides/slide663.xml"/><Relationship Id="rId802" Type="http://schemas.openxmlformats.org/officeDocument/2006/relationships/slide" Target="slides/slide786.xml"/><Relationship Id="rId886" Type="http://schemas.openxmlformats.org/officeDocument/2006/relationships/slide" Target="slides/slide87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441" Type="http://schemas.openxmlformats.org/officeDocument/2006/relationships/slide" Target="slides/slide425.xml"/><Relationship Id="rId539" Type="http://schemas.openxmlformats.org/officeDocument/2006/relationships/slide" Target="slides/slide523.xml"/><Relationship Id="rId746" Type="http://schemas.openxmlformats.org/officeDocument/2006/relationships/slide" Target="slides/slide730.xml"/><Relationship Id="rId178" Type="http://schemas.openxmlformats.org/officeDocument/2006/relationships/slide" Target="slides/slide162.xml"/><Relationship Id="rId301" Type="http://schemas.openxmlformats.org/officeDocument/2006/relationships/slide" Target="slides/slide285.xml"/><Relationship Id="rId953" Type="http://schemas.openxmlformats.org/officeDocument/2006/relationships/slide" Target="slides/slide937.xml"/><Relationship Id="rId82" Type="http://schemas.openxmlformats.org/officeDocument/2006/relationships/slide" Target="slides/slide66.xml"/><Relationship Id="rId385" Type="http://schemas.openxmlformats.org/officeDocument/2006/relationships/slide" Target="slides/slide369.xml"/><Relationship Id="rId592" Type="http://schemas.openxmlformats.org/officeDocument/2006/relationships/slide" Target="slides/slide576.xml"/><Relationship Id="rId606" Type="http://schemas.openxmlformats.org/officeDocument/2006/relationships/slide" Target="slides/slide590.xml"/><Relationship Id="rId813" Type="http://schemas.openxmlformats.org/officeDocument/2006/relationships/slide" Target="slides/slide797.xml"/><Relationship Id="rId245" Type="http://schemas.openxmlformats.org/officeDocument/2006/relationships/slide" Target="slides/slide229.xml"/><Relationship Id="rId452" Type="http://schemas.openxmlformats.org/officeDocument/2006/relationships/slide" Target="slides/slide436.xml"/><Relationship Id="rId897" Type="http://schemas.openxmlformats.org/officeDocument/2006/relationships/slide" Target="slides/slide881.xml"/><Relationship Id="rId105" Type="http://schemas.openxmlformats.org/officeDocument/2006/relationships/slide" Target="slides/slide89.xml"/><Relationship Id="rId312" Type="http://schemas.openxmlformats.org/officeDocument/2006/relationships/slide" Target="slides/slide296.xml"/><Relationship Id="rId757" Type="http://schemas.openxmlformats.org/officeDocument/2006/relationships/slide" Target="slides/slide741.xml"/><Relationship Id="rId964" Type="http://schemas.openxmlformats.org/officeDocument/2006/relationships/slide" Target="slides/slide948.xml"/><Relationship Id="rId93" Type="http://schemas.openxmlformats.org/officeDocument/2006/relationships/slide" Target="slides/slide77.xml"/><Relationship Id="rId189" Type="http://schemas.openxmlformats.org/officeDocument/2006/relationships/slide" Target="slides/slide173.xml"/><Relationship Id="rId396" Type="http://schemas.openxmlformats.org/officeDocument/2006/relationships/slide" Target="slides/slide380.xml"/><Relationship Id="rId617" Type="http://schemas.openxmlformats.org/officeDocument/2006/relationships/slide" Target="slides/slide601.xml"/><Relationship Id="rId824" Type="http://schemas.openxmlformats.org/officeDocument/2006/relationships/slide" Target="slides/slide808.xml"/><Relationship Id="rId256" Type="http://schemas.openxmlformats.org/officeDocument/2006/relationships/slide" Target="slides/slide240.xml"/><Relationship Id="rId463" Type="http://schemas.openxmlformats.org/officeDocument/2006/relationships/slide" Target="slides/slide447.xml"/><Relationship Id="rId670" Type="http://schemas.openxmlformats.org/officeDocument/2006/relationships/slide" Target="slides/slide654.xml"/><Relationship Id="rId116" Type="http://schemas.openxmlformats.org/officeDocument/2006/relationships/slide" Target="slides/slide100.xml"/><Relationship Id="rId323" Type="http://schemas.openxmlformats.org/officeDocument/2006/relationships/slide" Target="slides/slide307.xml"/><Relationship Id="rId530" Type="http://schemas.openxmlformats.org/officeDocument/2006/relationships/slide" Target="slides/slide514.xml"/><Relationship Id="rId768" Type="http://schemas.openxmlformats.org/officeDocument/2006/relationships/slide" Target="slides/slide752.xml"/><Relationship Id="rId975" Type="http://schemas.openxmlformats.org/officeDocument/2006/relationships/slide" Target="slides/slide959.xml"/><Relationship Id="rId20" Type="http://schemas.openxmlformats.org/officeDocument/2006/relationships/slide" Target="slides/slide4.xml"/><Relationship Id="rId628" Type="http://schemas.openxmlformats.org/officeDocument/2006/relationships/slide" Target="slides/slide612.xml"/><Relationship Id="rId835" Type="http://schemas.openxmlformats.org/officeDocument/2006/relationships/slide" Target="slides/slide819.xml"/><Relationship Id="rId267" Type="http://schemas.openxmlformats.org/officeDocument/2006/relationships/slide" Target="slides/slide251.xml"/><Relationship Id="rId474" Type="http://schemas.openxmlformats.org/officeDocument/2006/relationships/slide" Target="slides/slide458.xml"/><Relationship Id="rId127" Type="http://schemas.openxmlformats.org/officeDocument/2006/relationships/slide" Target="slides/slide111.xml"/><Relationship Id="rId681" Type="http://schemas.openxmlformats.org/officeDocument/2006/relationships/slide" Target="slides/slide665.xml"/><Relationship Id="rId779" Type="http://schemas.openxmlformats.org/officeDocument/2006/relationships/slide" Target="slides/slide763.xml"/><Relationship Id="rId902" Type="http://schemas.openxmlformats.org/officeDocument/2006/relationships/slide" Target="slides/slide886.xml"/><Relationship Id="rId986" Type="http://schemas.openxmlformats.org/officeDocument/2006/relationships/slide" Target="slides/slide970.xml"/><Relationship Id="rId31" Type="http://schemas.openxmlformats.org/officeDocument/2006/relationships/slide" Target="slides/slide15.xml"/><Relationship Id="rId334" Type="http://schemas.openxmlformats.org/officeDocument/2006/relationships/slide" Target="slides/slide318.xml"/><Relationship Id="rId541" Type="http://schemas.openxmlformats.org/officeDocument/2006/relationships/slide" Target="slides/slide525.xml"/><Relationship Id="rId639" Type="http://schemas.openxmlformats.org/officeDocument/2006/relationships/slide" Target="slides/slide623.xml"/><Relationship Id="rId180" Type="http://schemas.openxmlformats.org/officeDocument/2006/relationships/slide" Target="slides/slide164.xml"/><Relationship Id="rId278" Type="http://schemas.openxmlformats.org/officeDocument/2006/relationships/slide" Target="slides/slide262.xml"/><Relationship Id="rId401" Type="http://schemas.openxmlformats.org/officeDocument/2006/relationships/slide" Target="slides/slide385.xml"/><Relationship Id="rId846" Type="http://schemas.openxmlformats.org/officeDocument/2006/relationships/slide" Target="slides/slide830.xml"/><Relationship Id="rId485" Type="http://schemas.openxmlformats.org/officeDocument/2006/relationships/slide" Target="slides/slide469.xml"/><Relationship Id="rId692" Type="http://schemas.openxmlformats.org/officeDocument/2006/relationships/slide" Target="slides/slide676.xml"/><Relationship Id="rId706" Type="http://schemas.openxmlformats.org/officeDocument/2006/relationships/slide" Target="slides/slide690.xml"/><Relationship Id="rId913" Type="http://schemas.openxmlformats.org/officeDocument/2006/relationships/slide" Target="slides/slide897.xml"/><Relationship Id="rId42" Type="http://schemas.openxmlformats.org/officeDocument/2006/relationships/slide" Target="slides/slide26.xml"/><Relationship Id="rId138" Type="http://schemas.openxmlformats.org/officeDocument/2006/relationships/slide" Target="slides/slide122.xml"/><Relationship Id="rId345" Type="http://schemas.openxmlformats.org/officeDocument/2006/relationships/slide" Target="slides/slide329.xml"/><Relationship Id="rId552" Type="http://schemas.openxmlformats.org/officeDocument/2006/relationships/slide" Target="slides/slide536.xml"/><Relationship Id="rId997" Type="http://schemas.openxmlformats.org/officeDocument/2006/relationships/slide" Target="slides/slide981.xml"/><Relationship Id="rId191" Type="http://schemas.openxmlformats.org/officeDocument/2006/relationships/slide" Target="slides/slide175.xml"/><Relationship Id="rId205" Type="http://schemas.openxmlformats.org/officeDocument/2006/relationships/slide" Target="slides/slide189.xml"/><Relationship Id="rId412" Type="http://schemas.openxmlformats.org/officeDocument/2006/relationships/slide" Target="slides/slide396.xml"/><Relationship Id="rId857" Type="http://schemas.openxmlformats.org/officeDocument/2006/relationships/slide" Target="slides/slide841.xml"/><Relationship Id="rId289" Type="http://schemas.openxmlformats.org/officeDocument/2006/relationships/slide" Target="slides/slide273.xml"/><Relationship Id="rId496" Type="http://schemas.openxmlformats.org/officeDocument/2006/relationships/slide" Target="slides/slide480.xml"/><Relationship Id="rId717" Type="http://schemas.openxmlformats.org/officeDocument/2006/relationships/slide" Target="slides/slide701.xml"/><Relationship Id="rId924" Type="http://schemas.openxmlformats.org/officeDocument/2006/relationships/slide" Target="slides/slide908.xml"/><Relationship Id="rId53" Type="http://schemas.openxmlformats.org/officeDocument/2006/relationships/slide" Target="slides/slide37.xml"/><Relationship Id="rId149" Type="http://schemas.openxmlformats.org/officeDocument/2006/relationships/slide" Target="slides/slide133.xml"/><Relationship Id="rId356" Type="http://schemas.openxmlformats.org/officeDocument/2006/relationships/slide" Target="slides/slide340.xml"/><Relationship Id="rId563" Type="http://schemas.openxmlformats.org/officeDocument/2006/relationships/slide" Target="slides/slide547.xml"/><Relationship Id="rId770" Type="http://schemas.openxmlformats.org/officeDocument/2006/relationships/slide" Target="slides/slide754.xml"/><Relationship Id="rId216" Type="http://schemas.openxmlformats.org/officeDocument/2006/relationships/slide" Target="slides/slide200.xml"/><Relationship Id="rId423" Type="http://schemas.openxmlformats.org/officeDocument/2006/relationships/slide" Target="slides/slide407.xml"/><Relationship Id="rId868" Type="http://schemas.openxmlformats.org/officeDocument/2006/relationships/slide" Target="slides/slide852.xml"/><Relationship Id="rId630" Type="http://schemas.openxmlformats.org/officeDocument/2006/relationships/slide" Target="slides/slide614.xml"/><Relationship Id="rId728" Type="http://schemas.openxmlformats.org/officeDocument/2006/relationships/slide" Target="slides/slide712.xml"/><Relationship Id="rId935" Type="http://schemas.openxmlformats.org/officeDocument/2006/relationships/slide" Target="slides/slide919.xml"/><Relationship Id="rId64" Type="http://schemas.openxmlformats.org/officeDocument/2006/relationships/slide" Target="slides/slide48.xml"/><Relationship Id="rId367" Type="http://schemas.openxmlformats.org/officeDocument/2006/relationships/slide" Target="slides/slide351.xml"/><Relationship Id="rId574" Type="http://schemas.openxmlformats.org/officeDocument/2006/relationships/slide" Target="slides/slide558.xml"/><Relationship Id="rId227" Type="http://schemas.openxmlformats.org/officeDocument/2006/relationships/slide" Target="slides/slide211.xml"/><Relationship Id="rId781" Type="http://schemas.openxmlformats.org/officeDocument/2006/relationships/slide" Target="slides/slide765.xml"/><Relationship Id="rId879" Type="http://schemas.openxmlformats.org/officeDocument/2006/relationships/slide" Target="slides/slide863.xml"/><Relationship Id="rId434" Type="http://schemas.openxmlformats.org/officeDocument/2006/relationships/slide" Target="slides/slide418.xml"/><Relationship Id="rId641" Type="http://schemas.openxmlformats.org/officeDocument/2006/relationships/slide" Target="slides/slide625.xml"/><Relationship Id="rId739" Type="http://schemas.openxmlformats.org/officeDocument/2006/relationships/slide" Target="slides/slide723.xml"/><Relationship Id="rId280" Type="http://schemas.openxmlformats.org/officeDocument/2006/relationships/slide" Target="slides/slide264.xml"/><Relationship Id="rId501" Type="http://schemas.openxmlformats.org/officeDocument/2006/relationships/slide" Target="slides/slide485.xml"/><Relationship Id="rId946" Type="http://schemas.openxmlformats.org/officeDocument/2006/relationships/slide" Target="slides/slide930.xml"/><Relationship Id="rId75" Type="http://schemas.openxmlformats.org/officeDocument/2006/relationships/slide" Target="slides/slide59.xml"/><Relationship Id="rId140" Type="http://schemas.openxmlformats.org/officeDocument/2006/relationships/slide" Target="slides/slide124.xml"/><Relationship Id="rId378" Type="http://schemas.openxmlformats.org/officeDocument/2006/relationships/slide" Target="slides/slide362.xml"/><Relationship Id="rId585" Type="http://schemas.openxmlformats.org/officeDocument/2006/relationships/slide" Target="slides/slide569.xml"/><Relationship Id="rId792" Type="http://schemas.openxmlformats.org/officeDocument/2006/relationships/slide" Target="slides/slide776.xml"/><Relationship Id="rId806" Type="http://schemas.openxmlformats.org/officeDocument/2006/relationships/slide" Target="slides/slide790.xml"/><Relationship Id="rId6" Type="http://schemas.openxmlformats.org/officeDocument/2006/relationships/slideMaster" Target="slideMasters/slideMaster6.xml"/><Relationship Id="rId238" Type="http://schemas.openxmlformats.org/officeDocument/2006/relationships/slide" Target="slides/slide222.xml"/><Relationship Id="rId445" Type="http://schemas.openxmlformats.org/officeDocument/2006/relationships/slide" Target="slides/slide429.xml"/><Relationship Id="rId652" Type="http://schemas.openxmlformats.org/officeDocument/2006/relationships/slide" Target="slides/slide636.xml"/><Relationship Id="rId291" Type="http://schemas.openxmlformats.org/officeDocument/2006/relationships/slide" Target="slides/slide275.xml"/><Relationship Id="rId305" Type="http://schemas.openxmlformats.org/officeDocument/2006/relationships/slide" Target="slides/slide289.xml"/><Relationship Id="rId512" Type="http://schemas.openxmlformats.org/officeDocument/2006/relationships/slide" Target="slides/slide496.xml"/><Relationship Id="rId957" Type="http://schemas.openxmlformats.org/officeDocument/2006/relationships/slide" Target="slides/slide941.xml"/><Relationship Id="rId86" Type="http://schemas.openxmlformats.org/officeDocument/2006/relationships/slide" Target="slides/slide70.xml"/><Relationship Id="rId151" Type="http://schemas.openxmlformats.org/officeDocument/2006/relationships/slide" Target="slides/slide135.xml"/><Relationship Id="rId389" Type="http://schemas.openxmlformats.org/officeDocument/2006/relationships/slide" Target="slides/slide373.xml"/><Relationship Id="rId596" Type="http://schemas.openxmlformats.org/officeDocument/2006/relationships/slide" Target="slides/slide580.xml"/><Relationship Id="rId817" Type="http://schemas.openxmlformats.org/officeDocument/2006/relationships/slide" Target="slides/slide801.xml"/><Relationship Id="rId1002" Type="http://schemas.openxmlformats.org/officeDocument/2006/relationships/slide" Target="slides/slide986.xml"/><Relationship Id="rId249" Type="http://schemas.openxmlformats.org/officeDocument/2006/relationships/slide" Target="slides/slide233.xml"/><Relationship Id="rId456" Type="http://schemas.openxmlformats.org/officeDocument/2006/relationships/slide" Target="slides/slide440.xml"/><Relationship Id="rId663" Type="http://schemas.openxmlformats.org/officeDocument/2006/relationships/slide" Target="slides/slide647.xml"/><Relationship Id="rId870" Type="http://schemas.openxmlformats.org/officeDocument/2006/relationships/slide" Target="slides/slide854.xml"/><Relationship Id="rId13" Type="http://schemas.openxmlformats.org/officeDocument/2006/relationships/slideMaster" Target="slideMasters/slideMaster13.xml"/><Relationship Id="rId109" Type="http://schemas.openxmlformats.org/officeDocument/2006/relationships/slide" Target="slides/slide93.xml"/><Relationship Id="rId316" Type="http://schemas.openxmlformats.org/officeDocument/2006/relationships/slide" Target="slides/slide300.xml"/><Relationship Id="rId523" Type="http://schemas.openxmlformats.org/officeDocument/2006/relationships/slide" Target="slides/slide507.xml"/><Relationship Id="rId968" Type="http://schemas.openxmlformats.org/officeDocument/2006/relationships/slide" Target="slides/slide952.xml"/><Relationship Id="rId97" Type="http://schemas.openxmlformats.org/officeDocument/2006/relationships/slide" Target="slides/slide81.xml"/><Relationship Id="rId730" Type="http://schemas.openxmlformats.org/officeDocument/2006/relationships/slide" Target="slides/slide714.xml"/><Relationship Id="rId828" Type="http://schemas.openxmlformats.org/officeDocument/2006/relationships/slide" Target="slides/slide812.xml"/><Relationship Id="rId1013" Type="http://schemas.openxmlformats.org/officeDocument/2006/relationships/theme" Target="theme/theme1.xml"/><Relationship Id="rId162" Type="http://schemas.openxmlformats.org/officeDocument/2006/relationships/slide" Target="slides/slide146.xml"/><Relationship Id="rId467" Type="http://schemas.openxmlformats.org/officeDocument/2006/relationships/slide" Target="slides/slide451.xml"/><Relationship Id="rId674" Type="http://schemas.openxmlformats.org/officeDocument/2006/relationships/slide" Target="slides/slide658.xml"/><Relationship Id="rId881" Type="http://schemas.openxmlformats.org/officeDocument/2006/relationships/slide" Target="slides/slide865.xml"/><Relationship Id="rId979" Type="http://schemas.openxmlformats.org/officeDocument/2006/relationships/slide" Target="slides/slide963.xml"/><Relationship Id="rId24" Type="http://schemas.openxmlformats.org/officeDocument/2006/relationships/slide" Target="slides/slide8.xml"/><Relationship Id="rId327" Type="http://schemas.openxmlformats.org/officeDocument/2006/relationships/slide" Target="slides/slide311.xml"/><Relationship Id="rId534" Type="http://schemas.openxmlformats.org/officeDocument/2006/relationships/slide" Target="slides/slide518.xml"/><Relationship Id="rId741" Type="http://schemas.openxmlformats.org/officeDocument/2006/relationships/slide" Target="slides/slide725.xml"/><Relationship Id="rId839" Type="http://schemas.openxmlformats.org/officeDocument/2006/relationships/slide" Target="slides/slide823.xml"/><Relationship Id="rId173" Type="http://schemas.openxmlformats.org/officeDocument/2006/relationships/slide" Target="slides/slide157.xml"/><Relationship Id="rId380" Type="http://schemas.openxmlformats.org/officeDocument/2006/relationships/slide" Target="slides/slide364.xml"/><Relationship Id="rId601" Type="http://schemas.openxmlformats.org/officeDocument/2006/relationships/slide" Target="slides/slide585.xml"/><Relationship Id="rId240" Type="http://schemas.openxmlformats.org/officeDocument/2006/relationships/slide" Target="slides/slide224.xml"/><Relationship Id="rId478" Type="http://schemas.openxmlformats.org/officeDocument/2006/relationships/slide" Target="slides/slide462.xml"/><Relationship Id="rId685" Type="http://schemas.openxmlformats.org/officeDocument/2006/relationships/slide" Target="slides/slide669.xml"/><Relationship Id="rId892" Type="http://schemas.openxmlformats.org/officeDocument/2006/relationships/slide" Target="slides/slide876.xml"/><Relationship Id="rId906" Type="http://schemas.openxmlformats.org/officeDocument/2006/relationships/slide" Target="slides/slide890.xml"/><Relationship Id="rId35" Type="http://schemas.openxmlformats.org/officeDocument/2006/relationships/slide" Target="slides/slide19.xml"/><Relationship Id="rId100" Type="http://schemas.openxmlformats.org/officeDocument/2006/relationships/slide" Target="slides/slide84.xml"/><Relationship Id="rId338" Type="http://schemas.openxmlformats.org/officeDocument/2006/relationships/slide" Target="slides/slide322.xml"/><Relationship Id="rId545" Type="http://schemas.openxmlformats.org/officeDocument/2006/relationships/slide" Target="slides/slide529.xml"/><Relationship Id="rId752" Type="http://schemas.openxmlformats.org/officeDocument/2006/relationships/slide" Target="slides/slide736.xml"/><Relationship Id="rId184" Type="http://schemas.openxmlformats.org/officeDocument/2006/relationships/slide" Target="slides/slide168.xml"/><Relationship Id="rId391" Type="http://schemas.openxmlformats.org/officeDocument/2006/relationships/slide" Target="slides/slide375.xml"/><Relationship Id="rId405" Type="http://schemas.openxmlformats.org/officeDocument/2006/relationships/slide" Target="slides/slide389.xml"/><Relationship Id="rId612" Type="http://schemas.openxmlformats.org/officeDocument/2006/relationships/slide" Target="slides/slide596.xml"/><Relationship Id="rId251" Type="http://schemas.openxmlformats.org/officeDocument/2006/relationships/slide" Target="slides/slide235.xml"/><Relationship Id="rId489" Type="http://schemas.openxmlformats.org/officeDocument/2006/relationships/slide" Target="slides/slide473.xml"/><Relationship Id="rId696" Type="http://schemas.openxmlformats.org/officeDocument/2006/relationships/slide" Target="slides/slide680.xml"/><Relationship Id="rId917" Type="http://schemas.openxmlformats.org/officeDocument/2006/relationships/slide" Target="slides/slide901.xml"/><Relationship Id="rId46" Type="http://schemas.openxmlformats.org/officeDocument/2006/relationships/slide" Target="slides/slide30.xml"/><Relationship Id="rId349" Type="http://schemas.openxmlformats.org/officeDocument/2006/relationships/slide" Target="slides/slide333.xml"/><Relationship Id="rId556" Type="http://schemas.openxmlformats.org/officeDocument/2006/relationships/slide" Target="slides/slide540.xml"/><Relationship Id="rId763" Type="http://schemas.openxmlformats.org/officeDocument/2006/relationships/slide" Target="slides/slide747.xml"/><Relationship Id="rId111" Type="http://schemas.openxmlformats.org/officeDocument/2006/relationships/slide" Target="slides/slide95.xml"/><Relationship Id="rId195" Type="http://schemas.openxmlformats.org/officeDocument/2006/relationships/slide" Target="slides/slide179.xml"/><Relationship Id="rId209" Type="http://schemas.openxmlformats.org/officeDocument/2006/relationships/slide" Target="slides/slide193.xml"/><Relationship Id="rId416" Type="http://schemas.openxmlformats.org/officeDocument/2006/relationships/slide" Target="slides/slide400.xml"/><Relationship Id="rId970" Type="http://schemas.openxmlformats.org/officeDocument/2006/relationships/slide" Target="slides/slide954.xml"/><Relationship Id="rId623" Type="http://schemas.openxmlformats.org/officeDocument/2006/relationships/slide" Target="slides/slide607.xml"/><Relationship Id="rId830" Type="http://schemas.openxmlformats.org/officeDocument/2006/relationships/slide" Target="slides/slide814.xml"/><Relationship Id="rId928" Type="http://schemas.openxmlformats.org/officeDocument/2006/relationships/slide" Target="slides/slide912.xml"/><Relationship Id="rId57" Type="http://schemas.openxmlformats.org/officeDocument/2006/relationships/slide" Target="slides/slide41.xml"/><Relationship Id="rId262" Type="http://schemas.openxmlformats.org/officeDocument/2006/relationships/slide" Target="slides/slide246.xml"/><Relationship Id="rId567" Type="http://schemas.openxmlformats.org/officeDocument/2006/relationships/slide" Target="slides/slide551.xml"/><Relationship Id="rId122" Type="http://schemas.openxmlformats.org/officeDocument/2006/relationships/slide" Target="slides/slide106.xml"/><Relationship Id="rId774" Type="http://schemas.openxmlformats.org/officeDocument/2006/relationships/slide" Target="slides/slide758.xml"/><Relationship Id="rId981" Type="http://schemas.openxmlformats.org/officeDocument/2006/relationships/slide" Target="slides/slide965.xml"/><Relationship Id="rId427" Type="http://schemas.openxmlformats.org/officeDocument/2006/relationships/slide" Target="slides/slide411.xml"/><Relationship Id="rId634" Type="http://schemas.openxmlformats.org/officeDocument/2006/relationships/slide" Target="slides/slide618.xml"/><Relationship Id="rId841" Type="http://schemas.openxmlformats.org/officeDocument/2006/relationships/slide" Target="slides/slide825.xml"/><Relationship Id="rId273" Type="http://schemas.openxmlformats.org/officeDocument/2006/relationships/slide" Target="slides/slide257.xml"/><Relationship Id="rId480" Type="http://schemas.openxmlformats.org/officeDocument/2006/relationships/slide" Target="slides/slide464.xml"/><Relationship Id="rId701" Type="http://schemas.openxmlformats.org/officeDocument/2006/relationships/slide" Target="slides/slide685.xml"/><Relationship Id="rId939" Type="http://schemas.openxmlformats.org/officeDocument/2006/relationships/slide" Target="slides/slide923.xml"/><Relationship Id="rId68" Type="http://schemas.openxmlformats.org/officeDocument/2006/relationships/slide" Target="slides/slide52.xml"/><Relationship Id="rId133" Type="http://schemas.openxmlformats.org/officeDocument/2006/relationships/slide" Target="slides/slide117.xml"/><Relationship Id="rId340" Type="http://schemas.openxmlformats.org/officeDocument/2006/relationships/slide" Target="slides/slide324.xml"/><Relationship Id="rId578" Type="http://schemas.openxmlformats.org/officeDocument/2006/relationships/slide" Target="slides/slide562.xml"/><Relationship Id="rId785" Type="http://schemas.openxmlformats.org/officeDocument/2006/relationships/slide" Target="slides/slide769.xml"/><Relationship Id="rId992" Type="http://schemas.openxmlformats.org/officeDocument/2006/relationships/slide" Target="slides/slide976.xml"/><Relationship Id="rId200" Type="http://schemas.openxmlformats.org/officeDocument/2006/relationships/slide" Target="slides/slide184.xml"/><Relationship Id="rId438" Type="http://schemas.openxmlformats.org/officeDocument/2006/relationships/slide" Target="slides/slide422.xml"/><Relationship Id="rId645" Type="http://schemas.openxmlformats.org/officeDocument/2006/relationships/slide" Target="slides/slide629.xml"/><Relationship Id="rId852" Type="http://schemas.openxmlformats.org/officeDocument/2006/relationships/slide" Target="slides/slide836.xml"/><Relationship Id="rId284" Type="http://schemas.openxmlformats.org/officeDocument/2006/relationships/slide" Target="slides/slide268.xml"/><Relationship Id="rId491" Type="http://schemas.openxmlformats.org/officeDocument/2006/relationships/slide" Target="slides/slide475.xml"/><Relationship Id="rId505" Type="http://schemas.openxmlformats.org/officeDocument/2006/relationships/slide" Target="slides/slide489.xml"/><Relationship Id="rId712" Type="http://schemas.openxmlformats.org/officeDocument/2006/relationships/slide" Target="slides/slide696.xml"/><Relationship Id="rId79" Type="http://schemas.openxmlformats.org/officeDocument/2006/relationships/slide" Target="slides/slide63.xml"/><Relationship Id="rId144" Type="http://schemas.openxmlformats.org/officeDocument/2006/relationships/slide" Target="slides/slide128.xml"/><Relationship Id="rId589" Type="http://schemas.openxmlformats.org/officeDocument/2006/relationships/slide" Target="slides/slide573.xml"/><Relationship Id="rId796" Type="http://schemas.openxmlformats.org/officeDocument/2006/relationships/slide" Target="slides/slide780.xml"/><Relationship Id="rId351" Type="http://schemas.openxmlformats.org/officeDocument/2006/relationships/slide" Target="slides/slide335.xml"/><Relationship Id="rId449" Type="http://schemas.openxmlformats.org/officeDocument/2006/relationships/slide" Target="slides/slide433.xml"/><Relationship Id="rId656" Type="http://schemas.openxmlformats.org/officeDocument/2006/relationships/slide" Target="slides/slide640.xml"/><Relationship Id="rId863" Type="http://schemas.openxmlformats.org/officeDocument/2006/relationships/slide" Target="slides/slide847.xml"/><Relationship Id="rId211" Type="http://schemas.openxmlformats.org/officeDocument/2006/relationships/slide" Target="slides/slide195.xml"/><Relationship Id="rId295" Type="http://schemas.openxmlformats.org/officeDocument/2006/relationships/slide" Target="slides/slide279.xml"/><Relationship Id="rId309" Type="http://schemas.openxmlformats.org/officeDocument/2006/relationships/slide" Target="slides/slide293.xml"/><Relationship Id="rId516" Type="http://schemas.openxmlformats.org/officeDocument/2006/relationships/slide" Target="slides/slide500.xml"/><Relationship Id="rId723" Type="http://schemas.openxmlformats.org/officeDocument/2006/relationships/slide" Target="slides/slide707.xml"/><Relationship Id="rId930" Type="http://schemas.openxmlformats.org/officeDocument/2006/relationships/slide" Target="slides/slide914.xml"/><Relationship Id="rId1006" Type="http://schemas.openxmlformats.org/officeDocument/2006/relationships/slide" Target="slides/slide990.xml"/><Relationship Id="rId155" Type="http://schemas.openxmlformats.org/officeDocument/2006/relationships/slide" Target="slides/slide139.xml"/><Relationship Id="rId362" Type="http://schemas.openxmlformats.org/officeDocument/2006/relationships/slide" Target="slides/slide346.xml"/><Relationship Id="rId222" Type="http://schemas.openxmlformats.org/officeDocument/2006/relationships/slide" Target="slides/slide206.xml"/><Relationship Id="rId667" Type="http://schemas.openxmlformats.org/officeDocument/2006/relationships/slide" Target="slides/slide651.xml"/><Relationship Id="rId874" Type="http://schemas.openxmlformats.org/officeDocument/2006/relationships/slide" Target="slides/slide858.xml"/><Relationship Id="rId17" Type="http://schemas.openxmlformats.org/officeDocument/2006/relationships/slide" Target="slides/slide1.xml"/><Relationship Id="rId527" Type="http://schemas.openxmlformats.org/officeDocument/2006/relationships/slide" Target="slides/slide511.xml"/><Relationship Id="rId734" Type="http://schemas.openxmlformats.org/officeDocument/2006/relationships/slide" Target="slides/slide718.xml"/><Relationship Id="rId941" Type="http://schemas.openxmlformats.org/officeDocument/2006/relationships/slide" Target="slides/slide925.xml"/><Relationship Id="rId70" Type="http://schemas.openxmlformats.org/officeDocument/2006/relationships/slide" Target="slides/slide54.xml"/><Relationship Id="rId166" Type="http://schemas.openxmlformats.org/officeDocument/2006/relationships/slide" Target="slides/slide150.xml"/><Relationship Id="rId373" Type="http://schemas.openxmlformats.org/officeDocument/2006/relationships/slide" Target="slides/slide357.xml"/><Relationship Id="rId580" Type="http://schemas.openxmlformats.org/officeDocument/2006/relationships/slide" Target="slides/slide564.xml"/><Relationship Id="rId801" Type="http://schemas.openxmlformats.org/officeDocument/2006/relationships/slide" Target="slides/slide785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17.xml"/><Relationship Id="rId440" Type="http://schemas.openxmlformats.org/officeDocument/2006/relationships/slide" Target="slides/slide424.xml"/><Relationship Id="rId678" Type="http://schemas.openxmlformats.org/officeDocument/2006/relationships/slide" Target="slides/slide662.xml"/><Relationship Id="rId885" Type="http://schemas.openxmlformats.org/officeDocument/2006/relationships/slide" Target="slides/slide869.xml"/><Relationship Id="rId28" Type="http://schemas.openxmlformats.org/officeDocument/2006/relationships/slide" Target="slides/slide12.xml"/><Relationship Id="rId300" Type="http://schemas.openxmlformats.org/officeDocument/2006/relationships/slide" Target="slides/slide284.xml"/><Relationship Id="rId538" Type="http://schemas.openxmlformats.org/officeDocument/2006/relationships/slide" Target="slides/slide522.xml"/><Relationship Id="rId745" Type="http://schemas.openxmlformats.org/officeDocument/2006/relationships/slide" Target="slides/slide729.xml"/><Relationship Id="rId952" Type="http://schemas.openxmlformats.org/officeDocument/2006/relationships/slide" Target="slides/slide936.xml"/><Relationship Id="rId81" Type="http://schemas.openxmlformats.org/officeDocument/2006/relationships/slide" Target="slides/slide65.xml"/><Relationship Id="rId177" Type="http://schemas.openxmlformats.org/officeDocument/2006/relationships/slide" Target="slides/slide161.xml"/><Relationship Id="rId384" Type="http://schemas.openxmlformats.org/officeDocument/2006/relationships/slide" Target="slides/slide368.xml"/><Relationship Id="rId591" Type="http://schemas.openxmlformats.org/officeDocument/2006/relationships/slide" Target="slides/slide575.xml"/><Relationship Id="rId605" Type="http://schemas.openxmlformats.org/officeDocument/2006/relationships/slide" Target="slides/slide589.xml"/><Relationship Id="rId812" Type="http://schemas.openxmlformats.org/officeDocument/2006/relationships/slide" Target="slides/slide796.xml"/><Relationship Id="rId244" Type="http://schemas.openxmlformats.org/officeDocument/2006/relationships/slide" Target="slides/slide228.xml"/><Relationship Id="rId689" Type="http://schemas.openxmlformats.org/officeDocument/2006/relationships/slide" Target="slides/slide673.xml"/><Relationship Id="rId896" Type="http://schemas.openxmlformats.org/officeDocument/2006/relationships/slide" Target="slides/slide880.xml"/><Relationship Id="rId39" Type="http://schemas.openxmlformats.org/officeDocument/2006/relationships/slide" Target="slides/slide23.xml"/><Relationship Id="rId451" Type="http://schemas.openxmlformats.org/officeDocument/2006/relationships/slide" Target="slides/slide435.xml"/><Relationship Id="rId549" Type="http://schemas.openxmlformats.org/officeDocument/2006/relationships/slide" Target="slides/slide533.xml"/><Relationship Id="rId756" Type="http://schemas.openxmlformats.org/officeDocument/2006/relationships/slide" Target="slides/slide740.xml"/><Relationship Id="rId104" Type="http://schemas.openxmlformats.org/officeDocument/2006/relationships/slide" Target="slides/slide88.xml"/><Relationship Id="rId188" Type="http://schemas.openxmlformats.org/officeDocument/2006/relationships/slide" Target="slides/slide172.xml"/><Relationship Id="rId311" Type="http://schemas.openxmlformats.org/officeDocument/2006/relationships/slide" Target="slides/slide295.xml"/><Relationship Id="rId395" Type="http://schemas.openxmlformats.org/officeDocument/2006/relationships/slide" Target="slides/slide379.xml"/><Relationship Id="rId409" Type="http://schemas.openxmlformats.org/officeDocument/2006/relationships/slide" Target="slides/slide393.xml"/><Relationship Id="rId963" Type="http://schemas.openxmlformats.org/officeDocument/2006/relationships/slide" Target="slides/slide947.xml"/><Relationship Id="rId92" Type="http://schemas.openxmlformats.org/officeDocument/2006/relationships/slide" Target="slides/slide76.xml"/><Relationship Id="rId616" Type="http://schemas.openxmlformats.org/officeDocument/2006/relationships/slide" Target="slides/slide600.xml"/><Relationship Id="rId823" Type="http://schemas.openxmlformats.org/officeDocument/2006/relationships/slide" Target="slides/slide807.xml"/><Relationship Id="rId255" Type="http://schemas.openxmlformats.org/officeDocument/2006/relationships/slide" Target="slides/slide239.xml"/><Relationship Id="rId462" Type="http://schemas.openxmlformats.org/officeDocument/2006/relationships/slide" Target="slides/slide446.xml"/><Relationship Id="rId115" Type="http://schemas.openxmlformats.org/officeDocument/2006/relationships/slide" Target="slides/slide99.xml"/><Relationship Id="rId322" Type="http://schemas.openxmlformats.org/officeDocument/2006/relationships/slide" Target="slides/slide306.xml"/><Relationship Id="rId767" Type="http://schemas.openxmlformats.org/officeDocument/2006/relationships/slide" Target="slides/slide751.xml"/><Relationship Id="rId974" Type="http://schemas.openxmlformats.org/officeDocument/2006/relationships/slide" Target="slides/slide958.xml"/><Relationship Id="rId199" Type="http://schemas.openxmlformats.org/officeDocument/2006/relationships/slide" Target="slides/slide183.xml"/><Relationship Id="rId627" Type="http://schemas.openxmlformats.org/officeDocument/2006/relationships/slide" Target="slides/slide611.xml"/><Relationship Id="rId834" Type="http://schemas.openxmlformats.org/officeDocument/2006/relationships/slide" Target="slides/slide818.xml"/><Relationship Id="rId266" Type="http://schemas.openxmlformats.org/officeDocument/2006/relationships/slide" Target="slides/slide250.xml"/><Relationship Id="rId473" Type="http://schemas.openxmlformats.org/officeDocument/2006/relationships/slide" Target="slides/slide457.xml"/><Relationship Id="rId680" Type="http://schemas.openxmlformats.org/officeDocument/2006/relationships/slide" Target="slides/slide664.xml"/><Relationship Id="rId901" Type="http://schemas.openxmlformats.org/officeDocument/2006/relationships/slide" Target="slides/slide885.xml"/><Relationship Id="rId30" Type="http://schemas.openxmlformats.org/officeDocument/2006/relationships/slide" Target="slides/slide14.xml"/><Relationship Id="rId126" Type="http://schemas.openxmlformats.org/officeDocument/2006/relationships/slide" Target="slides/slide110.xml"/><Relationship Id="rId333" Type="http://schemas.openxmlformats.org/officeDocument/2006/relationships/slide" Target="slides/slide317.xml"/><Relationship Id="rId540" Type="http://schemas.openxmlformats.org/officeDocument/2006/relationships/slide" Target="slides/slide524.xml"/><Relationship Id="rId778" Type="http://schemas.openxmlformats.org/officeDocument/2006/relationships/slide" Target="slides/slide762.xml"/><Relationship Id="rId985" Type="http://schemas.openxmlformats.org/officeDocument/2006/relationships/slide" Target="slides/slide969.xml"/><Relationship Id="rId638" Type="http://schemas.openxmlformats.org/officeDocument/2006/relationships/slide" Target="slides/slide622.xml"/><Relationship Id="rId845" Type="http://schemas.openxmlformats.org/officeDocument/2006/relationships/slide" Target="slides/slide829.xml"/><Relationship Id="rId277" Type="http://schemas.openxmlformats.org/officeDocument/2006/relationships/slide" Target="slides/slide261.xml"/><Relationship Id="rId400" Type="http://schemas.openxmlformats.org/officeDocument/2006/relationships/slide" Target="slides/slide384.xml"/><Relationship Id="rId484" Type="http://schemas.openxmlformats.org/officeDocument/2006/relationships/slide" Target="slides/slide468.xml"/><Relationship Id="rId705" Type="http://schemas.openxmlformats.org/officeDocument/2006/relationships/slide" Target="slides/slide689.xml"/><Relationship Id="rId137" Type="http://schemas.openxmlformats.org/officeDocument/2006/relationships/slide" Target="slides/slide121.xml"/><Relationship Id="rId344" Type="http://schemas.openxmlformats.org/officeDocument/2006/relationships/slide" Target="slides/slide328.xml"/><Relationship Id="rId691" Type="http://schemas.openxmlformats.org/officeDocument/2006/relationships/slide" Target="slides/slide675.xml"/><Relationship Id="rId789" Type="http://schemas.openxmlformats.org/officeDocument/2006/relationships/slide" Target="slides/slide773.xml"/><Relationship Id="rId912" Type="http://schemas.openxmlformats.org/officeDocument/2006/relationships/slide" Target="slides/slide896.xml"/><Relationship Id="rId996" Type="http://schemas.openxmlformats.org/officeDocument/2006/relationships/slide" Target="slides/slide980.xml"/><Relationship Id="rId41" Type="http://schemas.openxmlformats.org/officeDocument/2006/relationships/slide" Target="slides/slide25.xml"/><Relationship Id="rId551" Type="http://schemas.openxmlformats.org/officeDocument/2006/relationships/slide" Target="slides/slide535.xml"/><Relationship Id="rId649" Type="http://schemas.openxmlformats.org/officeDocument/2006/relationships/slide" Target="slides/slide633.xml"/><Relationship Id="rId856" Type="http://schemas.openxmlformats.org/officeDocument/2006/relationships/slide" Target="slides/slide840.xml"/><Relationship Id="rId190" Type="http://schemas.openxmlformats.org/officeDocument/2006/relationships/slide" Target="slides/slide174.xml"/><Relationship Id="rId204" Type="http://schemas.openxmlformats.org/officeDocument/2006/relationships/slide" Target="slides/slide188.xml"/><Relationship Id="rId288" Type="http://schemas.openxmlformats.org/officeDocument/2006/relationships/slide" Target="slides/slide272.xml"/><Relationship Id="rId411" Type="http://schemas.openxmlformats.org/officeDocument/2006/relationships/slide" Target="slides/slide395.xml"/><Relationship Id="rId509" Type="http://schemas.openxmlformats.org/officeDocument/2006/relationships/slide" Target="slides/slide493.xml"/><Relationship Id="rId495" Type="http://schemas.openxmlformats.org/officeDocument/2006/relationships/slide" Target="slides/slide479.xml"/><Relationship Id="rId716" Type="http://schemas.openxmlformats.org/officeDocument/2006/relationships/slide" Target="slides/slide700.xml"/><Relationship Id="rId923" Type="http://schemas.openxmlformats.org/officeDocument/2006/relationships/slide" Target="slides/slide907.xml"/><Relationship Id="rId10" Type="http://schemas.openxmlformats.org/officeDocument/2006/relationships/slideMaster" Target="slideMasters/slideMaster10.xml"/><Relationship Id="rId52" Type="http://schemas.openxmlformats.org/officeDocument/2006/relationships/slide" Target="slides/slide36.xml"/><Relationship Id="rId94" Type="http://schemas.openxmlformats.org/officeDocument/2006/relationships/slide" Target="slides/slide78.xml"/><Relationship Id="rId148" Type="http://schemas.openxmlformats.org/officeDocument/2006/relationships/slide" Target="slides/slide132.xml"/><Relationship Id="rId355" Type="http://schemas.openxmlformats.org/officeDocument/2006/relationships/slide" Target="slides/slide339.xml"/><Relationship Id="rId397" Type="http://schemas.openxmlformats.org/officeDocument/2006/relationships/slide" Target="slides/slide381.xml"/><Relationship Id="rId520" Type="http://schemas.openxmlformats.org/officeDocument/2006/relationships/slide" Target="slides/slide504.xml"/><Relationship Id="rId562" Type="http://schemas.openxmlformats.org/officeDocument/2006/relationships/slide" Target="slides/slide546.xml"/><Relationship Id="rId618" Type="http://schemas.openxmlformats.org/officeDocument/2006/relationships/slide" Target="slides/slide602.xml"/><Relationship Id="rId825" Type="http://schemas.openxmlformats.org/officeDocument/2006/relationships/slide" Target="slides/slide809.xml"/><Relationship Id="rId215" Type="http://schemas.openxmlformats.org/officeDocument/2006/relationships/slide" Target="slides/slide199.xml"/><Relationship Id="rId257" Type="http://schemas.openxmlformats.org/officeDocument/2006/relationships/slide" Target="slides/slide241.xml"/><Relationship Id="rId422" Type="http://schemas.openxmlformats.org/officeDocument/2006/relationships/slide" Target="slides/slide406.xml"/><Relationship Id="rId464" Type="http://schemas.openxmlformats.org/officeDocument/2006/relationships/slide" Target="slides/slide448.xml"/><Relationship Id="rId867" Type="http://schemas.openxmlformats.org/officeDocument/2006/relationships/slide" Target="slides/slide851.xml"/><Relationship Id="rId1010" Type="http://schemas.openxmlformats.org/officeDocument/2006/relationships/commentAuthors" Target="commentAuthors.xml"/><Relationship Id="rId299" Type="http://schemas.openxmlformats.org/officeDocument/2006/relationships/slide" Target="slides/slide283.xml"/><Relationship Id="rId727" Type="http://schemas.openxmlformats.org/officeDocument/2006/relationships/slide" Target="slides/slide711.xml"/><Relationship Id="rId934" Type="http://schemas.openxmlformats.org/officeDocument/2006/relationships/slide" Target="slides/slide918.xml"/><Relationship Id="rId63" Type="http://schemas.openxmlformats.org/officeDocument/2006/relationships/slide" Target="slides/slide47.xml"/><Relationship Id="rId159" Type="http://schemas.openxmlformats.org/officeDocument/2006/relationships/slide" Target="slides/slide143.xml"/><Relationship Id="rId366" Type="http://schemas.openxmlformats.org/officeDocument/2006/relationships/slide" Target="slides/slide350.xml"/><Relationship Id="rId573" Type="http://schemas.openxmlformats.org/officeDocument/2006/relationships/slide" Target="slides/slide557.xml"/><Relationship Id="rId780" Type="http://schemas.openxmlformats.org/officeDocument/2006/relationships/slide" Target="slides/slide764.xml"/><Relationship Id="rId226" Type="http://schemas.openxmlformats.org/officeDocument/2006/relationships/slide" Target="slides/slide210.xml"/><Relationship Id="rId433" Type="http://schemas.openxmlformats.org/officeDocument/2006/relationships/slide" Target="slides/slide417.xml"/><Relationship Id="rId878" Type="http://schemas.openxmlformats.org/officeDocument/2006/relationships/slide" Target="slides/slide862.xml"/><Relationship Id="rId640" Type="http://schemas.openxmlformats.org/officeDocument/2006/relationships/slide" Target="slides/slide624.xml"/><Relationship Id="rId738" Type="http://schemas.openxmlformats.org/officeDocument/2006/relationships/slide" Target="slides/slide722.xml"/><Relationship Id="rId945" Type="http://schemas.openxmlformats.org/officeDocument/2006/relationships/slide" Target="slides/slide929.xml"/><Relationship Id="rId74" Type="http://schemas.openxmlformats.org/officeDocument/2006/relationships/slide" Target="slides/slide58.xml"/><Relationship Id="rId377" Type="http://schemas.openxmlformats.org/officeDocument/2006/relationships/slide" Target="slides/slide361.xml"/><Relationship Id="rId500" Type="http://schemas.openxmlformats.org/officeDocument/2006/relationships/slide" Target="slides/slide484.xml"/><Relationship Id="rId584" Type="http://schemas.openxmlformats.org/officeDocument/2006/relationships/slide" Target="slides/slide568.xml"/><Relationship Id="rId805" Type="http://schemas.openxmlformats.org/officeDocument/2006/relationships/slide" Target="slides/slide789.xml"/><Relationship Id="rId5" Type="http://schemas.openxmlformats.org/officeDocument/2006/relationships/slideMaster" Target="slideMasters/slideMaster5.xml"/><Relationship Id="rId237" Type="http://schemas.openxmlformats.org/officeDocument/2006/relationships/slide" Target="slides/slide221.xml"/><Relationship Id="rId791" Type="http://schemas.openxmlformats.org/officeDocument/2006/relationships/slide" Target="slides/slide775.xml"/><Relationship Id="rId889" Type="http://schemas.openxmlformats.org/officeDocument/2006/relationships/slide" Target="slides/slide873.xml"/><Relationship Id="rId444" Type="http://schemas.openxmlformats.org/officeDocument/2006/relationships/slide" Target="slides/slide428.xml"/><Relationship Id="rId651" Type="http://schemas.openxmlformats.org/officeDocument/2006/relationships/slide" Target="slides/slide635.xml"/><Relationship Id="rId749" Type="http://schemas.openxmlformats.org/officeDocument/2006/relationships/slide" Target="slides/slide733.xml"/><Relationship Id="rId290" Type="http://schemas.openxmlformats.org/officeDocument/2006/relationships/slide" Target="slides/slide274.xml"/><Relationship Id="rId304" Type="http://schemas.openxmlformats.org/officeDocument/2006/relationships/slide" Target="slides/slide288.xml"/><Relationship Id="rId388" Type="http://schemas.openxmlformats.org/officeDocument/2006/relationships/slide" Target="slides/slide372.xml"/><Relationship Id="rId511" Type="http://schemas.openxmlformats.org/officeDocument/2006/relationships/slide" Target="slides/slide495.xml"/><Relationship Id="rId609" Type="http://schemas.openxmlformats.org/officeDocument/2006/relationships/slide" Target="slides/slide593.xml"/><Relationship Id="rId956" Type="http://schemas.openxmlformats.org/officeDocument/2006/relationships/slide" Target="slides/slide940.xml"/><Relationship Id="rId85" Type="http://schemas.openxmlformats.org/officeDocument/2006/relationships/slide" Target="slides/slide69.xml"/><Relationship Id="rId150" Type="http://schemas.openxmlformats.org/officeDocument/2006/relationships/slide" Target="slides/slide134.xml"/><Relationship Id="rId595" Type="http://schemas.openxmlformats.org/officeDocument/2006/relationships/slide" Target="slides/slide579.xml"/><Relationship Id="rId816" Type="http://schemas.openxmlformats.org/officeDocument/2006/relationships/slide" Target="slides/slide800.xml"/><Relationship Id="rId1001" Type="http://schemas.openxmlformats.org/officeDocument/2006/relationships/slide" Target="slides/slide985.xml"/><Relationship Id="rId248" Type="http://schemas.openxmlformats.org/officeDocument/2006/relationships/slide" Target="slides/slide232.xml"/><Relationship Id="rId455" Type="http://schemas.openxmlformats.org/officeDocument/2006/relationships/slide" Target="slides/slide439.xml"/><Relationship Id="rId662" Type="http://schemas.openxmlformats.org/officeDocument/2006/relationships/slide" Target="slides/slide646.xml"/><Relationship Id="rId12" Type="http://schemas.openxmlformats.org/officeDocument/2006/relationships/slideMaster" Target="slideMasters/slideMaster12.xml"/><Relationship Id="rId108" Type="http://schemas.openxmlformats.org/officeDocument/2006/relationships/slide" Target="slides/slide92.xml"/><Relationship Id="rId315" Type="http://schemas.openxmlformats.org/officeDocument/2006/relationships/slide" Target="slides/slide299.xml"/><Relationship Id="rId522" Type="http://schemas.openxmlformats.org/officeDocument/2006/relationships/slide" Target="slides/slide506.xml"/><Relationship Id="rId967" Type="http://schemas.openxmlformats.org/officeDocument/2006/relationships/slide" Target="slides/slide951.xml"/><Relationship Id="rId96" Type="http://schemas.openxmlformats.org/officeDocument/2006/relationships/slide" Target="slides/slide80.xml"/><Relationship Id="rId161" Type="http://schemas.openxmlformats.org/officeDocument/2006/relationships/slide" Target="slides/slide145.xml"/><Relationship Id="rId399" Type="http://schemas.openxmlformats.org/officeDocument/2006/relationships/slide" Target="slides/slide383.xml"/><Relationship Id="rId827" Type="http://schemas.openxmlformats.org/officeDocument/2006/relationships/slide" Target="slides/slide811.xml"/><Relationship Id="rId1012" Type="http://schemas.openxmlformats.org/officeDocument/2006/relationships/viewProps" Target="viewProps.xml"/><Relationship Id="rId259" Type="http://schemas.openxmlformats.org/officeDocument/2006/relationships/slide" Target="slides/slide243.xml"/><Relationship Id="rId466" Type="http://schemas.openxmlformats.org/officeDocument/2006/relationships/slide" Target="slides/slide450.xml"/><Relationship Id="rId673" Type="http://schemas.openxmlformats.org/officeDocument/2006/relationships/slide" Target="slides/slide657.xml"/><Relationship Id="rId880" Type="http://schemas.openxmlformats.org/officeDocument/2006/relationships/slide" Target="slides/slide864.xml"/><Relationship Id="rId23" Type="http://schemas.openxmlformats.org/officeDocument/2006/relationships/slide" Target="slides/slide7.xml"/><Relationship Id="rId119" Type="http://schemas.openxmlformats.org/officeDocument/2006/relationships/slide" Target="slides/slide103.xml"/><Relationship Id="rId326" Type="http://schemas.openxmlformats.org/officeDocument/2006/relationships/slide" Target="slides/slide310.xml"/><Relationship Id="rId533" Type="http://schemas.openxmlformats.org/officeDocument/2006/relationships/slide" Target="slides/slide517.xml"/><Relationship Id="rId978" Type="http://schemas.openxmlformats.org/officeDocument/2006/relationships/slide" Target="slides/slide962.xml"/><Relationship Id="rId740" Type="http://schemas.openxmlformats.org/officeDocument/2006/relationships/slide" Target="slides/slide724.xml"/><Relationship Id="rId838" Type="http://schemas.openxmlformats.org/officeDocument/2006/relationships/slide" Target="slides/slide822.xml"/><Relationship Id="rId172" Type="http://schemas.openxmlformats.org/officeDocument/2006/relationships/slide" Target="slides/slide156.xml"/><Relationship Id="rId477" Type="http://schemas.openxmlformats.org/officeDocument/2006/relationships/slide" Target="slides/slide461.xml"/><Relationship Id="rId600" Type="http://schemas.openxmlformats.org/officeDocument/2006/relationships/slide" Target="slides/slide584.xml"/><Relationship Id="rId684" Type="http://schemas.openxmlformats.org/officeDocument/2006/relationships/slide" Target="slides/slide668.xml"/><Relationship Id="rId337" Type="http://schemas.openxmlformats.org/officeDocument/2006/relationships/slide" Target="slides/slide321.xml"/><Relationship Id="rId891" Type="http://schemas.openxmlformats.org/officeDocument/2006/relationships/slide" Target="slides/slide875.xml"/><Relationship Id="rId905" Type="http://schemas.openxmlformats.org/officeDocument/2006/relationships/slide" Target="slides/slide889.xml"/><Relationship Id="rId989" Type="http://schemas.openxmlformats.org/officeDocument/2006/relationships/slide" Target="slides/slide973.xml"/><Relationship Id="rId34" Type="http://schemas.openxmlformats.org/officeDocument/2006/relationships/slide" Target="slides/slide18.xml"/><Relationship Id="rId544" Type="http://schemas.openxmlformats.org/officeDocument/2006/relationships/slide" Target="slides/slide528.xml"/><Relationship Id="rId751" Type="http://schemas.openxmlformats.org/officeDocument/2006/relationships/slide" Target="slides/slide735.xml"/><Relationship Id="rId849" Type="http://schemas.openxmlformats.org/officeDocument/2006/relationships/slide" Target="slides/slide833.xml"/><Relationship Id="rId183" Type="http://schemas.openxmlformats.org/officeDocument/2006/relationships/slide" Target="slides/slide167.xml"/><Relationship Id="rId390" Type="http://schemas.openxmlformats.org/officeDocument/2006/relationships/slide" Target="slides/slide374.xml"/><Relationship Id="rId404" Type="http://schemas.openxmlformats.org/officeDocument/2006/relationships/slide" Target="slides/slide388.xml"/><Relationship Id="rId611" Type="http://schemas.openxmlformats.org/officeDocument/2006/relationships/slide" Target="slides/slide595.xml"/><Relationship Id="rId250" Type="http://schemas.openxmlformats.org/officeDocument/2006/relationships/slide" Target="slides/slide234.xml"/><Relationship Id="rId488" Type="http://schemas.openxmlformats.org/officeDocument/2006/relationships/slide" Target="slides/slide472.xml"/><Relationship Id="rId695" Type="http://schemas.openxmlformats.org/officeDocument/2006/relationships/slide" Target="slides/slide679.xml"/><Relationship Id="rId709" Type="http://schemas.openxmlformats.org/officeDocument/2006/relationships/slide" Target="slides/slide693.xml"/><Relationship Id="rId916" Type="http://schemas.openxmlformats.org/officeDocument/2006/relationships/slide" Target="slides/slide900.xml"/><Relationship Id="rId45" Type="http://schemas.openxmlformats.org/officeDocument/2006/relationships/slide" Target="slides/slide29.xml"/><Relationship Id="rId110" Type="http://schemas.openxmlformats.org/officeDocument/2006/relationships/slide" Target="slides/slide94.xml"/><Relationship Id="rId348" Type="http://schemas.openxmlformats.org/officeDocument/2006/relationships/slide" Target="slides/slide332.xml"/><Relationship Id="rId555" Type="http://schemas.openxmlformats.org/officeDocument/2006/relationships/slide" Target="slides/slide539.xml"/><Relationship Id="rId762" Type="http://schemas.openxmlformats.org/officeDocument/2006/relationships/slide" Target="slides/slide746.xml"/><Relationship Id="rId194" Type="http://schemas.openxmlformats.org/officeDocument/2006/relationships/slide" Target="slides/slide178.xml"/><Relationship Id="rId208" Type="http://schemas.openxmlformats.org/officeDocument/2006/relationships/slide" Target="slides/slide192.xml"/><Relationship Id="rId415" Type="http://schemas.openxmlformats.org/officeDocument/2006/relationships/slide" Target="slides/slide399.xml"/><Relationship Id="rId622" Type="http://schemas.openxmlformats.org/officeDocument/2006/relationships/slide" Target="slides/slide606.xml"/><Relationship Id="rId261" Type="http://schemas.openxmlformats.org/officeDocument/2006/relationships/slide" Target="slides/slide245.xml"/><Relationship Id="rId499" Type="http://schemas.openxmlformats.org/officeDocument/2006/relationships/slide" Target="slides/slide483.xml"/><Relationship Id="rId927" Type="http://schemas.openxmlformats.org/officeDocument/2006/relationships/slide" Target="slides/slide911.xml"/><Relationship Id="rId56" Type="http://schemas.openxmlformats.org/officeDocument/2006/relationships/slide" Target="slides/slide40.xml"/><Relationship Id="rId359" Type="http://schemas.openxmlformats.org/officeDocument/2006/relationships/slide" Target="slides/slide343.xml"/><Relationship Id="rId566" Type="http://schemas.openxmlformats.org/officeDocument/2006/relationships/slide" Target="slides/slide550.xml"/><Relationship Id="rId773" Type="http://schemas.openxmlformats.org/officeDocument/2006/relationships/slide" Target="slides/slide757.xml"/><Relationship Id="rId121" Type="http://schemas.openxmlformats.org/officeDocument/2006/relationships/slide" Target="slides/slide105.xml"/><Relationship Id="rId219" Type="http://schemas.openxmlformats.org/officeDocument/2006/relationships/slide" Target="slides/slide203.xml"/><Relationship Id="rId426" Type="http://schemas.openxmlformats.org/officeDocument/2006/relationships/slide" Target="slides/slide410.xml"/><Relationship Id="rId633" Type="http://schemas.openxmlformats.org/officeDocument/2006/relationships/slide" Target="slides/slide617.xml"/><Relationship Id="rId980" Type="http://schemas.openxmlformats.org/officeDocument/2006/relationships/slide" Target="slides/slide964.xml"/><Relationship Id="rId840" Type="http://schemas.openxmlformats.org/officeDocument/2006/relationships/slide" Target="slides/slide824.xml"/><Relationship Id="rId938" Type="http://schemas.openxmlformats.org/officeDocument/2006/relationships/slide" Target="slides/slide922.xml"/><Relationship Id="rId67" Type="http://schemas.openxmlformats.org/officeDocument/2006/relationships/slide" Target="slides/slide51.xml"/><Relationship Id="rId272" Type="http://schemas.openxmlformats.org/officeDocument/2006/relationships/slide" Target="slides/slide256.xml"/><Relationship Id="rId577" Type="http://schemas.openxmlformats.org/officeDocument/2006/relationships/slide" Target="slides/slide561.xml"/><Relationship Id="rId700" Type="http://schemas.openxmlformats.org/officeDocument/2006/relationships/slide" Target="slides/slide684.xml"/><Relationship Id="rId132" Type="http://schemas.openxmlformats.org/officeDocument/2006/relationships/slide" Target="slides/slide116.xml"/><Relationship Id="rId784" Type="http://schemas.openxmlformats.org/officeDocument/2006/relationships/slide" Target="slides/slide768.xml"/><Relationship Id="rId991" Type="http://schemas.openxmlformats.org/officeDocument/2006/relationships/slide" Target="slides/slide975.xml"/><Relationship Id="rId437" Type="http://schemas.openxmlformats.org/officeDocument/2006/relationships/slide" Target="slides/slide421.xml"/><Relationship Id="rId644" Type="http://schemas.openxmlformats.org/officeDocument/2006/relationships/slide" Target="slides/slide628.xml"/><Relationship Id="rId851" Type="http://schemas.openxmlformats.org/officeDocument/2006/relationships/slide" Target="slides/slide835.xml"/><Relationship Id="rId283" Type="http://schemas.openxmlformats.org/officeDocument/2006/relationships/slide" Target="slides/slide267.xml"/><Relationship Id="rId490" Type="http://schemas.openxmlformats.org/officeDocument/2006/relationships/slide" Target="slides/slide474.xml"/><Relationship Id="rId504" Type="http://schemas.openxmlformats.org/officeDocument/2006/relationships/slide" Target="slides/slide488.xml"/><Relationship Id="rId711" Type="http://schemas.openxmlformats.org/officeDocument/2006/relationships/slide" Target="slides/slide695.xml"/><Relationship Id="rId949" Type="http://schemas.openxmlformats.org/officeDocument/2006/relationships/slide" Target="slides/slide933.xml"/><Relationship Id="rId78" Type="http://schemas.openxmlformats.org/officeDocument/2006/relationships/slide" Target="slides/slide62.xml"/><Relationship Id="rId143" Type="http://schemas.openxmlformats.org/officeDocument/2006/relationships/slide" Target="slides/slide127.xml"/><Relationship Id="rId350" Type="http://schemas.openxmlformats.org/officeDocument/2006/relationships/slide" Target="slides/slide334.xml"/><Relationship Id="rId588" Type="http://schemas.openxmlformats.org/officeDocument/2006/relationships/slide" Target="slides/slide572.xml"/><Relationship Id="rId795" Type="http://schemas.openxmlformats.org/officeDocument/2006/relationships/slide" Target="slides/slide779.xml"/><Relationship Id="rId809" Type="http://schemas.openxmlformats.org/officeDocument/2006/relationships/slide" Target="slides/slide793.xml"/><Relationship Id="rId9" Type="http://schemas.openxmlformats.org/officeDocument/2006/relationships/slideMaster" Target="slideMasters/slideMaster9.xml"/><Relationship Id="rId210" Type="http://schemas.openxmlformats.org/officeDocument/2006/relationships/slide" Target="slides/slide194.xml"/><Relationship Id="rId448" Type="http://schemas.openxmlformats.org/officeDocument/2006/relationships/slide" Target="slides/slide432.xml"/><Relationship Id="rId655" Type="http://schemas.openxmlformats.org/officeDocument/2006/relationships/slide" Target="slides/slide639.xml"/><Relationship Id="rId862" Type="http://schemas.openxmlformats.org/officeDocument/2006/relationships/slide" Target="slides/slide846.xml"/><Relationship Id="rId294" Type="http://schemas.openxmlformats.org/officeDocument/2006/relationships/slide" Target="slides/slide278.xml"/><Relationship Id="rId308" Type="http://schemas.openxmlformats.org/officeDocument/2006/relationships/slide" Target="slides/slide292.xml"/><Relationship Id="rId515" Type="http://schemas.openxmlformats.org/officeDocument/2006/relationships/slide" Target="slides/slide499.xml"/><Relationship Id="rId722" Type="http://schemas.openxmlformats.org/officeDocument/2006/relationships/slide" Target="slides/slide706.xml"/><Relationship Id="rId89" Type="http://schemas.openxmlformats.org/officeDocument/2006/relationships/slide" Target="slides/slide73.xml"/><Relationship Id="rId154" Type="http://schemas.openxmlformats.org/officeDocument/2006/relationships/slide" Target="slides/slide138.xml"/><Relationship Id="rId361" Type="http://schemas.openxmlformats.org/officeDocument/2006/relationships/slide" Target="slides/slide345.xml"/><Relationship Id="rId599" Type="http://schemas.openxmlformats.org/officeDocument/2006/relationships/slide" Target="slides/slide583.xml"/><Relationship Id="rId1005" Type="http://schemas.openxmlformats.org/officeDocument/2006/relationships/slide" Target="slides/slide989.xml"/><Relationship Id="rId459" Type="http://schemas.openxmlformats.org/officeDocument/2006/relationships/slide" Target="slides/slide443.xml"/><Relationship Id="rId666" Type="http://schemas.openxmlformats.org/officeDocument/2006/relationships/slide" Target="slides/slide650.xml"/><Relationship Id="rId873" Type="http://schemas.openxmlformats.org/officeDocument/2006/relationships/slide" Target="slides/slide857.xml"/><Relationship Id="rId16" Type="http://schemas.openxmlformats.org/officeDocument/2006/relationships/slideMaster" Target="slideMasters/slideMaster16.xml"/><Relationship Id="rId221" Type="http://schemas.openxmlformats.org/officeDocument/2006/relationships/slide" Target="slides/slide205.xml"/><Relationship Id="rId319" Type="http://schemas.openxmlformats.org/officeDocument/2006/relationships/slide" Target="slides/slide303.xml"/><Relationship Id="rId526" Type="http://schemas.openxmlformats.org/officeDocument/2006/relationships/slide" Target="slides/slide510.xml"/><Relationship Id="rId733" Type="http://schemas.openxmlformats.org/officeDocument/2006/relationships/slide" Target="slides/slide717.xml"/><Relationship Id="rId940" Type="http://schemas.openxmlformats.org/officeDocument/2006/relationships/slide" Target="slides/slide924.xml"/><Relationship Id="rId165" Type="http://schemas.openxmlformats.org/officeDocument/2006/relationships/slide" Target="slides/slide149.xml"/><Relationship Id="rId372" Type="http://schemas.openxmlformats.org/officeDocument/2006/relationships/slide" Target="slides/slide356.xml"/><Relationship Id="rId677" Type="http://schemas.openxmlformats.org/officeDocument/2006/relationships/slide" Target="slides/slide661.xml"/><Relationship Id="rId800" Type="http://schemas.openxmlformats.org/officeDocument/2006/relationships/slide" Target="slides/slide784.xml"/><Relationship Id="rId232" Type="http://schemas.openxmlformats.org/officeDocument/2006/relationships/slide" Target="slides/slide216.xml"/><Relationship Id="rId884" Type="http://schemas.openxmlformats.org/officeDocument/2006/relationships/slide" Target="slides/slide868.xml"/><Relationship Id="rId27" Type="http://schemas.openxmlformats.org/officeDocument/2006/relationships/slide" Target="slides/slide11.xml"/><Relationship Id="rId537" Type="http://schemas.openxmlformats.org/officeDocument/2006/relationships/slide" Target="slides/slide521.xml"/><Relationship Id="rId744" Type="http://schemas.openxmlformats.org/officeDocument/2006/relationships/slide" Target="slides/slide728.xml"/><Relationship Id="rId951" Type="http://schemas.openxmlformats.org/officeDocument/2006/relationships/slide" Target="slides/slide935.xml"/><Relationship Id="rId80" Type="http://schemas.openxmlformats.org/officeDocument/2006/relationships/slide" Target="slides/slide64.xml"/><Relationship Id="rId176" Type="http://schemas.openxmlformats.org/officeDocument/2006/relationships/slide" Target="slides/slide160.xml"/><Relationship Id="rId383" Type="http://schemas.openxmlformats.org/officeDocument/2006/relationships/slide" Target="slides/slide367.xml"/><Relationship Id="rId590" Type="http://schemas.openxmlformats.org/officeDocument/2006/relationships/slide" Target="slides/slide574.xml"/><Relationship Id="rId604" Type="http://schemas.openxmlformats.org/officeDocument/2006/relationships/slide" Target="slides/slide588.xml"/><Relationship Id="rId811" Type="http://schemas.openxmlformats.org/officeDocument/2006/relationships/slide" Target="slides/slide795.xml"/><Relationship Id="rId243" Type="http://schemas.openxmlformats.org/officeDocument/2006/relationships/slide" Target="slides/slide227.xml"/><Relationship Id="rId450" Type="http://schemas.openxmlformats.org/officeDocument/2006/relationships/slide" Target="slides/slide434.xml"/><Relationship Id="rId688" Type="http://schemas.openxmlformats.org/officeDocument/2006/relationships/slide" Target="slides/slide672.xml"/><Relationship Id="rId895" Type="http://schemas.openxmlformats.org/officeDocument/2006/relationships/slide" Target="slides/slide879.xml"/><Relationship Id="rId909" Type="http://schemas.openxmlformats.org/officeDocument/2006/relationships/slide" Target="slides/slide893.xml"/><Relationship Id="rId38" Type="http://schemas.openxmlformats.org/officeDocument/2006/relationships/slide" Target="slides/slide22.xml"/><Relationship Id="rId103" Type="http://schemas.openxmlformats.org/officeDocument/2006/relationships/slide" Target="slides/slide87.xml"/><Relationship Id="rId310" Type="http://schemas.openxmlformats.org/officeDocument/2006/relationships/slide" Target="slides/slide294.xml"/><Relationship Id="rId548" Type="http://schemas.openxmlformats.org/officeDocument/2006/relationships/slide" Target="slides/slide532.xml"/><Relationship Id="rId755" Type="http://schemas.openxmlformats.org/officeDocument/2006/relationships/slide" Target="slides/slide739.xml"/><Relationship Id="rId962" Type="http://schemas.openxmlformats.org/officeDocument/2006/relationships/slide" Target="slides/slide946.xml"/><Relationship Id="rId91" Type="http://schemas.openxmlformats.org/officeDocument/2006/relationships/slide" Target="slides/slide75.xml"/><Relationship Id="rId187" Type="http://schemas.openxmlformats.org/officeDocument/2006/relationships/slide" Target="slides/slide171.xml"/><Relationship Id="rId394" Type="http://schemas.openxmlformats.org/officeDocument/2006/relationships/slide" Target="slides/slide378.xml"/><Relationship Id="rId408" Type="http://schemas.openxmlformats.org/officeDocument/2006/relationships/slide" Target="slides/slide392.xml"/><Relationship Id="rId615" Type="http://schemas.openxmlformats.org/officeDocument/2006/relationships/slide" Target="slides/slide599.xml"/><Relationship Id="rId822" Type="http://schemas.openxmlformats.org/officeDocument/2006/relationships/slide" Target="slides/slide806.xml"/><Relationship Id="rId254" Type="http://schemas.openxmlformats.org/officeDocument/2006/relationships/slide" Target="slides/slide238.xml"/><Relationship Id="rId699" Type="http://schemas.openxmlformats.org/officeDocument/2006/relationships/slide" Target="slides/slide683.xml"/><Relationship Id="rId49" Type="http://schemas.openxmlformats.org/officeDocument/2006/relationships/slide" Target="slides/slide33.xml"/><Relationship Id="rId114" Type="http://schemas.openxmlformats.org/officeDocument/2006/relationships/slide" Target="slides/slide98.xml"/><Relationship Id="rId461" Type="http://schemas.openxmlformats.org/officeDocument/2006/relationships/slide" Target="slides/slide445.xml"/><Relationship Id="rId559" Type="http://schemas.openxmlformats.org/officeDocument/2006/relationships/slide" Target="slides/slide543.xml"/><Relationship Id="rId766" Type="http://schemas.openxmlformats.org/officeDocument/2006/relationships/slide" Target="slides/slide750.xml"/><Relationship Id="rId198" Type="http://schemas.openxmlformats.org/officeDocument/2006/relationships/slide" Target="slides/slide182.xml"/><Relationship Id="rId321" Type="http://schemas.openxmlformats.org/officeDocument/2006/relationships/slide" Target="slides/slide305.xml"/><Relationship Id="rId419" Type="http://schemas.openxmlformats.org/officeDocument/2006/relationships/slide" Target="slides/slide403.xml"/><Relationship Id="rId626" Type="http://schemas.openxmlformats.org/officeDocument/2006/relationships/slide" Target="slides/slide610.xml"/><Relationship Id="rId973" Type="http://schemas.openxmlformats.org/officeDocument/2006/relationships/slide" Target="slides/slide957.xml"/><Relationship Id="rId833" Type="http://schemas.openxmlformats.org/officeDocument/2006/relationships/slide" Target="slides/slide817.xml"/><Relationship Id="rId265" Type="http://schemas.openxmlformats.org/officeDocument/2006/relationships/slide" Target="slides/slide249.xml"/><Relationship Id="rId472" Type="http://schemas.openxmlformats.org/officeDocument/2006/relationships/slide" Target="slides/slide456.xml"/><Relationship Id="rId900" Type="http://schemas.openxmlformats.org/officeDocument/2006/relationships/slide" Target="slides/slide884.xml"/><Relationship Id="rId125" Type="http://schemas.openxmlformats.org/officeDocument/2006/relationships/slide" Target="slides/slide109.xml"/><Relationship Id="rId332" Type="http://schemas.openxmlformats.org/officeDocument/2006/relationships/slide" Target="slides/slide316.xml"/><Relationship Id="rId777" Type="http://schemas.openxmlformats.org/officeDocument/2006/relationships/slide" Target="slides/slide761.xml"/><Relationship Id="rId984" Type="http://schemas.openxmlformats.org/officeDocument/2006/relationships/slide" Target="slides/slide968.xml"/><Relationship Id="rId637" Type="http://schemas.openxmlformats.org/officeDocument/2006/relationships/slide" Target="slides/slide621.xml"/><Relationship Id="rId844" Type="http://schemas.openxmlformats.org/officeDocument/2006/relationships/slide" Target="slides/slide828.xml"/><Relationship Id="rId276" Type="http://schemas.openxmlformats.org/officeDocument/2006/relationships/slide" Target="slides/slide260.xml"/><Relationship Id="rId483" Type="http://schemas.openxmlformats.org/officeDocument/2006/relationships/slide" Target="slides/slide467.xml"/><Relationship Id="rId690" Type="http://schemas.openxmlformats.org/officeDocument/2006/relationships/slide" Target="slides/slide674.xml"/><Relationship Id="rId704" Type="http://schemas.openxmlformats.org/officeDocument/2006/relationships/slide" Target="slides/slide688.xml"/><Relationship Id="rId911" Type="http://schemas.openxmlformats.org/officeDocument/2006/relationships/slide" Target="slides/slide895.xml"/><Relationship Id="rId40" Type="http://schemas.openxmlformats.org/officeDocument/2006/relationships/slide" Target="slides/slide24.xml"/><Relationship Id="rId136" Type="http://schemas.openxmlformats.org/officeDocument/2006/relationships/slide" Target="slides/slide120.xml"/><Relationship Id="rId343" Type="http://schemas.openxmlformats.org/officeDocument/2006/relationships/slide" Target="slides/slide327.xml"/><Relationship Id="rId550" Type="http://schemas.openxmlformats.org/officeDocument/2006/relationships/slide" Target="slides/slide534.xml"/><Relationship Id="rId788" Type="http://schemas.openxmlformats.org/officeDocument/2006/relationships/slide" Target="slides/slide772.xml"/><Relationship Id="rId995" Type="http://schemas.openxmlformats.org/officeDocument/2006/relationships/slide" Target="slides/slide979.xml"/><Relationship Id="rId203" Type="http://schemas.openxmlformats.org/officeDocument/2006/relationships/slide" Target="slides/slide187.xml"/><Relationship Id="rId648" Type="http://schemas.openxmlformats.org/officeDocument/2006/relationships/slide" Target="slides/slide632.xml"/><Relationship Id="rId855" Type="http://schemas.openxmlformats.org/officeDocument/2006/relationships/slide" Target="slides/slide839.xml"/><Relationship Id="rId287" Type="http://schemas.openxmlformats.org/officeDocument/2006/relationships/slide" Target="slides/slide271.xml"/><Relationship Id="rId410" Type="http://schemas.openxmlformats.org/officeDocument/2006/relationships/slide" Target="slides/slide394.xml"/><Relationship Id="rId494" Type="http://schemas.openxmlformats.org/officeDocument/2006/relationships/slide" Target="slides/slide478.xml"/><Relationship Id="rId508" Type="http://schemas.openxmlformats.org/officeDocument/2006/relationships/slide" Target="slides/slide492.xml"/><Relationship Id="rId715" Type="http://schemas.openxmlformats.org/officeDocument/2006/relationships/slide" Target="slides/slide699.xml"/><Relationship Id="rId922" Type="http://schemas.openxmlformats.org/officeDocument/2006/relationships/slide" Target="slides/slide906.xml"/><Relationship Id="rId147" Type="http://schemas.openxmlformats.org/officeDocument/2006/relationships/slide" Target="slides/slide131.xml"/><Relationship Id="rId354" Type="http://schemas.openxmlformats.org/officeDocument/2006/relationships/slide" Target="slides/slide338.xml"/><Relationship Id="rId799" Type="http://schemas.openxmlformats.org/officeDocument/2006/relationships/slide" Target="slides/slide783.xml"/><Relationship Id="rId51" Type="http://schemas.openxmlformats.org/officeDocument/2006/relationships/slide" Target="slides/slide35.xml"/><Relationship Id="rId561" Type="http://schemas.openxmlformats.org/officeDocument/2006/relationships/slide" Target="slides/slide545.xml"/><Relationship Id="rId659" Type="http://schemas.openxmlformats.org/officeDocument/2006/relationships/slide" Target="slides/slide643.xml"/><Relationship Id="rId866" Type="http://schemas.openxmlformats.org/officeDocument/2006/relationships/slide" Target="slides/slide850.xml"/><Relationship Id="rId214" Type="http://schemas.openxmlformats.org/officeDocument/2006/relationships/slide" Target="slides/slide198.xml"/><Relationship Id="rId298" Type="http://schemas.openxmlformats.org/officeDocument/2006/relationships/slide" Target="slides/slide282.xml"/><Relationship Id="rId421" Type="http://schemas.openxmlformats.org/officeDocument/2006/relationships/slide" Target="slides/slide405.xml"/><Relationship Id="rId519" Type="http://schemas.openxmlformats.org/officeDocument/2006/relationships/slide" Target="slides/slide503.xml"/><Relationship Id="rId158" Type="http://schemas.openxmlformats.org/officeDocument/2006/relationships/slide" Target="slides/slide142.xml"/><Relationship Id="rId726" Type="http://schemas.openxmlformats.org/officeDocument/2006/relationships/slide" Target="slides/slide710.xml"/><Relationship Id="rId933" Type="http://schemas.openxmlformats.org/officeDocument/2006/relationships/slide" Target="slides/slide917.xml"/><Relationship Id="rId1009" Type="http://schemas.openxmlformats.org/officeDocument/2006/relationships/handoutMaster" Target="handoutMasters/handoutMaster1.xml"/><Relationship Id="rId62" Type="http://schemas.openxmlformats.org/officeDocument/2006/relationships/slide" Target="slides/slide46.xml"/><Relationship Id="rId365" Type="http://schemas.openxmlformats.org/officeDocument/2006/relationships/slide" Target="slides/slide349.xml"/><Relationship Id="rId572" Type="http://schemas.openxmlformats.org/officeDocument/2006/relationships/slide" Target="slides/slide556.xml"/><Relationship Id="rId225" Type="http://schemas.openxmlformats.org/officeDocument/2006/relationships/slide" Target="slides/slide209.xml"/><Relationship Id="rId432" Type="http://schemas.openxmlformats.org/officeDocument/2006/relationships/slide" Target="slides/slide416.xml"/><Relationship Id="rId877" Type="http://schemas.openxmlformats.org/officeDocument/2006/relationships/slide" Target="slides/slide861.xml"/><Relationship Id="rId737" Type="http://schemas.openxmlformats.org/officeDocument/2006/relationships/slide" Target="slides/slide721.xml"/><Relationship Id="rId944" Type="http://schemas.openxmlformats.org/officeDocument/2006/relationships/slide" Target="slides/slide928.xml"/><Relationship Id="rId73" Type="http://schemas.openxmlformats.org/officeDocument/2006/relationships/slide" Target="slides/slide57.xml"/><Relationship Id="rId169" Type="http://schemas.openxmlformats.org/officeDocument/2006/relationships/slide" Target="slides/slide153.xml"/><Relationship Id="rId376" Type="http://schemas.openxmlformats.org/officeDocument/2006/relationships/slide" Target="slides/slide360.xml"/><Relationship Id="rId583" Type="http://schemas.openxmlformats.org/officeDocument/2006/relationships/slide" Target="slides/slide567.xml"/><Relationship Id="rId790" Type="http://schemas.openxmlformats.org/officeDocument/2006/relationships/slide" Target="slides/slide774.xml"/><Relationship Id="rId804" Type="http://schemas.openxmlformats.org/officeDocument/2006/relationships/slide" Target="slides/slide788.xml"/><Relationship Id="rId4" Type="http://schemas.openxmlformats.org/officeDocument/2006/relationships/slideMaster" Target="slideMasters/slideMaster4.xml"/><Relationship Id="rId236" Type="http://schemas.openxmlformats.org/officeDocument/2006/relationships/slide" Target="slides/slide220.xml"/><Relationship Id="rId443" Type="http://schemas.openxmlformats.org/officeDocument/2006/relationships/slide" Target="slides/slide427.xml"/><Relationship Id="rId650" Type="http://schemas.openxmlformats.org/officeDocument/2006/relationships/slide" Target="slides/slide634.xml"/><Relationship Id="rId888" Type="http://schemas.openxmlformats.org/officeDocument/2006/relationships/slide" Target="slides/slide872.xml"/><Relationship Id="rId303" Type="http://schemas.openxmlformats.org/officeDocument/2006/relationships/slide" Target="slides/slide287.xml"/><Relationship Id="rId748" Type="http://schemas.openxmlformats.org/officeDocument/2006/relationships/slide" Target="slides/slide732.xml"/><Relationship Id="rId955" Type="http://schemas.openxmlformats.org/officeDocument/2006/relationships/slide" Target="slides/slide939.xml"/><Relationship Id="rId84" Type="http://schemas.openxmlformats.org/officeDocument/2006/relationships/slide" Target="slides/slide68.xml"/><Relationship Id="rId387" Type="http://schemas.openxmlformats.org/officeDocument/2006/relationships/slide" Target="slides/slide371.xml"/><Relationship Id="rId510" Type="http://schemas.openxmlformats.org/officeDocument/2006/relationships/slide" Target="slides/slide494.xml"/><Relationship Id="rId594" Type="http://schemas.openxmlformats.org/officeDocument/2006/relationships/slide" Target="slides/slide578.xml"/><Relationship Id="rId608" Type="http://schemas.openxmlformats.org/officeDocument/2006/relationships/slide" Target="slides/slide592.xml"/><Relationship Id="rId815" Type="http://schemas.openxmlformats.org/officeDocument/2006/relationships/slide" Target="slides/slide799.xml"/><Relationship Id="rId247" Type="http://schemas.openxmlformats.org/officeDocument/2006/relationships/slide" Target="slides/slide231.xml"/><Relationship Id="rId899" Type="http://schemas.openxmlformats.org/officeDocument/2006/relationships/slide" Target="slides/slide883.xml"/><Relationship Id="rId1000" Type="http://schemas.openxmlformats.org/officeDocument/2006/relationships/slide" Target="slides/slide984.xml"/><Relationship Id="rId107" Type="http://schemas.openxmlformats.org/officeDocument/2006/relationships/slide" Target="slides/slide91.xml"/><Relationship Id="rId454" Type="http://schemas.openxmlformats.org/officeDocument/2006/relationships/slide" Target="slides/slide438.xml"/><Relationship Id="rId661" Type="http://schemas.openxmlformats.org/officeDocument/2006/relationships/slide" Target="slides/slide645.xml"/><Relationship Id="rId759" Type="http://schemas.openxmlformats.org/officeDocument/2006/relationships/slide" Target="slides/slide743.xml"/><Relationship Id="rId966" Type="http://schemas.openxmlformats.org/officeDocument/2006/relationships/slide" Target="slides/slide950.xml"/><Relationship Id="rId11" Type="http://schemas.openxmlformats.org/officeDocument/2006/relationships/slideMaster" Target="slideMasters/slideMaster11.xml"/><Relationship Id="rId314" Type="http://schemas.openxmlformats.org/officeDocument/2006/relationships/slide" Target="slides/slide298.xml"/><Relationship Id="rId398" Type="http://schemas.openxmlformats.org/officeDocument/2006/relationships/slide" Target="slides/slide382.xml"/><Relationship Id="rId521" Type="http://schemas.openxmlformats.org/officeDocument/2006/relationships/slide" Target="slides/slide505.xml"/><Relationship Id="rId619" Type="http://schemas.openxmlformats.org/officeDocument/2006/relationships/slide" Target="slides/slide603.xml"/><Relationship Id="rId95" Type="http://schemas.openxmlformats.org/officeDocument/2006/relationships/slide" Target="slides/slide79.xml"/><Relationship Id="rId160" Type="http://schemas.openxmlformats.org/officeDocument/2006/relationships/slide" Target="slides/slide144.xml"/><Relationship Id="rId826" Type="http://schemas.openxmlformats.org/officeDocument/2006/relationships/slide" Target="slides/slide810.xml"/><Relationship Id="rId1011" Type="http://schemas.openxmlformats.org/officeDocument/2006/relationships/presProps" Target="presProps.xml"/><Relationship Id="rId258" Type="http://schemas.openxmlformats.org/officeDocument/2006/relationships/slide" Target="slides/slide242.xml"/><Relationship Id="rId465" Type="http://schemas.openxmlformats.org/officeDocument/2006/relationships/slide" Target="slides/slide449.xml"/><Relationship Id="rId672" Type="http://schemas.openxmlformats.org/officeDocument/2006/relationships/slide" Target="slides/slide656.xml"/><Relationship Id="rId22" Type="http://schemas.openxmlformats.org/officeDocument/2006/relationships/slide" Target="slides/slide6.xml"/><Relationship Id="rId118" Type="http://schemas.openxmlformats.org/officeDocument/2006/relationships/slide" Target="slides/slide102.xml"/><Relationship Id="rId325" Type="http://schemas.openxmlformats.org/officeDocument/2006/relationships/slide" Target="slides/slide309.xml"/><Relationship Id="rId532" Type="http://schemas.openxmlformats.org/officeDocument/2006/relationships/slide" Target="slides/slide516.xml"/><Relationship Id="rId977" Type="http://schemas.openxmlformats.org/officeDocument/2006/relationships/slide" Target="slides/slide961.xml"/><Relationship Id="rId171" Type="http://schemas.openxmlformats.org/officeDocument/2006/relationships/slide" Target="slides/slide155.xml"/><Relationship Id="rId837" Type="http://schemas.openxmlformats.org/officeDocument/2006/relationships/slide" Target="slides/slide821.xml"/><Relationship Id="rId269" Type="http://schemas.openxmlformats.org/officeDocument/2006/relationships/slide" Target="slides/slide253.xml"/><Relationship Id="rId476" Type="http://schemas.openxmlformats.org/officeDocument/2006/relationships/slide" Target="slides/slide460.xml"/><Relationship Id="rId683" Type="http://schemas.openxmlformats.org/officeDocument/2006/relationships/slide" Target="slides/slide667.xml"/><Relationship Id="rId890" Type="http://schemas.openxmlformats.org/officeDocument/2006/relationships/slide" Target="slides/slide874.xml"/><Relationship Id="rId904" Type="http://schemas.openxmlformats.org/officeDocument/2006/relationships/slide" Target="slides/slide888.xml"/><Relationship Id="rId33" Type="http://schemas.openxmlformats.org/officeDocument/2006/relationships/slide" Target="slides/slide17.xml"/><Relationship Id="rId129" Type="http://schemas.openxmlformats.org/officeDocument/2006/relationships/slide" Target="slides/slide113.xml"/><Relationship Id="rId336" Type="http://schemas.openxmlformats.org/officeDocument/2006/relationships/slide" Target="slides/slide320.xml"/><Relationship Id="rId543" Type="http://schemas.openxmlformats.org/officeDocument/2006/relationships/slide" Target="slides/slide527.xml"/><Relationship Id="rId988" Type="http://schemas.openxmlformats.org/officeDocument/2006/relationships/slide" Target="slides/slide972.xml"/><Relationship Id="rId182" Type="http://schemas.openxmlformats.org/officeDocument/2006/relationships/slide" Target="slides/slide166.xml"/><Relationship Id="rId403" Type="http://schemas.openxmlformats.org/officeDocument/2006/relationships/slide" Target="slides/slide387.xml"/><Relationship Id="rId750" Type="http://schemas.openxmlformats.org/officeDocument/2006/relationships/slide" Target="slides/slide734.xml"/><Relationship Id="rId848" Type="http://schemas.openxmlformats.org/officeDocument/2006/relationships/slide" Target="slides/slide832.xml"/><Relationship Id="rId487" Type="http://schemas.openxmlformats.org/officeDocument/2006/relationships/slide" Target="slides/slide471.xml"/><Relationship Id="rId610" Type="http://schemas.openxmlformats.org/officeDocument/2006/relationships/slide" Target="slides/slide594.xml"/><Relationship Id="rId694" Type="http://schemas.openxmlformats.org/officeDocument/2006/relationships/slide" Target="slides/slide678.xml"/><Relationship Id="rId708" Type="http://schemas.openxmlformats.org/officeDocument/2006/relationships/slide" Target="slides/slide692.xml"/><Relationship Id="rId915" Type="http://schemas.openxmlformats.org/officeDocument/2006/relationships/slide" Target="slides/slide899.xml"/><Relationship Id="rId347" Type="http://schemas.openxmlformats.org/officeDocument/2006/relationships/slide" Target="slides/slide331.xml"/><Relationship Id="rId999" Type="http://schemas.openxmlformats.org/officeDocument/2006/relationships/slide" Target="slides/slide983.xml"/><Relationship Id="rId44" Type="http://schemas.openxmlformats.org/officeDocument/2006/relationships/slide" Target="slides/slide28.xml"/><Relationship Id="rId554" Type="http://schemas.openxmlformats.org/officeDocument/2006/relationships/slide" Target="slides/slide538.xml"/><Relationship Id="rId761" Type="http://schemas.openxmlformats.org/officeDocument/2006/relationships/slide" Target="slides/slide745.xml"/><Relationship Id="rId859" Type="http://schemas.openxmlformats.org/officeDocument/2006/relationships/slide" Target="slides/slide843.xml"/><Relationship Id="rId193" Type="http://schemas.openxmlformats.org/officeDocument/2006/relationships/slide" Target="slides/slide177.xml"/><Relationship Id="rId207" Type="http://schemas.openxmlformats.org/officeDocument/2006/relationships/slide" Target="slides/slide191.xml"/><Relationship Id="rId414" Type="http://schemas.openxmlformats.org/officeDocument/2006/relationships/slide" Target="slides/slide398.xml"/><Relationship Id="rId498" Type="http://schemas.openxmlformats.org/officeDocument/2006/relationships/slide" Target="slides/slide482.xml"/><Relationship Id="rId621" Type="http://schemas.openxmlformats.org/officeDocument/2006/relationships/slide" Target="slides/slide605.xml"/><Relationship Id="rId260" Type="http://schemas.openxmlformats.org/officeDocument/2006/relationships/slide" Target="slides/slide244.xml"/><Relationship Id="rId719" Type="http://schemas.openxmlformats.org/officeDocument/2006/relationships/slide" Target="slides/slide703.xml"/><Relationship Id="rId926" Type="http://schemas.openxmlformats.org/officeDocument/2006/relationships/slide" Target="slides/slide910.xml"/><Relationship Id="rId55" Type="http://schemas.openxmlformats.org/officeDocument/2006/relationships/slide" Target="slides/slide39.xml"/><Relationship Id="rId120" Type="http://schemas.openxmlformats.org/officeDocument/2006/relationships/slide" Target="slides/slide104.xml"/><Relationship Id="rId358" Type="http://schemas.openxmlformats.org/officeDocument/2006/relationships/slide" Target="slides/slide342.xml"/><Relationship Id="rId565" Type="http://schemas.openxmlformats.org/officeDocument/2006/relationships/slide" Target="slides/slide549.xml"/><Relationship Id="rId772" Type="http://schemas.openxmlformats.org/officeDocument/2006/relationships/slide" Target="slides/slide756.xml"/><Relationship Id="rId218" Type="http://schemas.openxmlformats.org/officeDocument/2006/relationships/slide" Target="slides/slide202.xml"/><Relationship Id="rId425" Type="http://schemas.openxmlformats.org/officeDocument/2006/relationships/slide" Target="slides/slide409.xml"/><Relationship Id="rId632" Type="http://schemas.openxmlformats.org/officeDocument/2006/relationships/slide" Target="slides/slide616.xml"/><Relationship Id="rId271" Type="http://schemas.openxmlformats.org/officeDocument/2006/relationships/slide" Target="slides/slide255.xml"/><Relationship Id="rId937" Type="http://schemas.openxmlformats.org/officeDocument/2006/relationships/slide" Target="slides/slide921.xml"/><Relationship Id="rId66" Type="http://schemas.openxmlformats.org/officeDocument/2006/relationships/slide" Target="slides/slide50.xml"/><Relationship Id="rId131" Type="http://schemas.openxmlformats.org/officeDocument/2006/relationships/slide" Target="slides/slide115.xml"/><Relationship Id="rId369" Type="http://schemas.openxmlformats.org/officeDocument/2006/relationships/slide" Target="slides/slide353.xml"/><Relationship Id="rId576" Type="http://schemas.openxmlformats.org/officeDocument/2006/relationships/slide" Target="slides/slide560.xml"/><Relationship Id="rId783" Type="http://schemas.openxmlformats.org/officeDocument/2006/relationships/slide" Target="slides/slide767.xml"/><Relationship Id="rId990" Type="http://schemas.openxmlformats.org/officeDocument/2006/relationships/slide" Target="slides/slide974.xml"/><Relationship Id="rId229" Type="http://schemas.openxmlformats.org/officeDocument/2006/relationships/slide" Target="slides/slide213.xml"/><Relationship Id="rId436" Type="http://schemas.openxmlformats.org/officeDocument/2006/relationships/slide" Target="slides/slide420.xml"/><Relationship Id="rId643" Type="http://schemas.openxmlformats.org/officeDocument/2006/relationships/slide" Target="slides/slide627.xml"/><Relationship Id="rId850" Type="http://schemas.openxmlformats.org/officeDocument/2006/relationships/slide" Target="slides/slide834.xml"/><Relationship Id="rId948" Type="http://schemas.openxmlformats.org/officeDocument/2006/relationships/slide" Target="slides/slide932.xml"/><Relationship Id="rId77" Type="http://schemas.openxmlformats.org/officeDocument/2006/relationships/slide" Target="slides/slide61.xml"/><Relationship Id="rId282" Type="http://schemas.openxmlformats.org/officeDocument/2006/relationships/slide" Target="slides/slide266.xml"/><Relationship Id="rId503" Type="http://schemas.openxmlformats.org/officeDocument/2006/relationships/slide" Target="slides/slide487.xml"/><Relationship Id="rId587" Type="http://schemas.openxmlformats.org/officeDocument/2006/relationships/slide" Target="slides/slide571.xml"/><Relationship Id="rId710" Type="http://schemas.openxmlformats.org/officeDocument/2006/relationships/slide" Target="slides/slide694.xml"/><Relationship Id="rId808" Type="http://schemas.openxmlformats.org/officeDocument/2006/relationships/slide" Target="slides/slide792.xml"/><Relationship Id="rId8" Type="http://schemas.openxmlformats.org/officeDocument/2006/relationships/slideMaster" Target="slideMasters/slideMaster8.xml"/><Relationship Id="rId142" Type="http://schemas.openxmlformats.org/officeDocument/2006/relationships/slide" Target="slides/slide126.xml"/><Relationship Id="rId447" Type="http://schemas.openxmlformats.org/officeDocument/2006/relationships/slide" Target="slides/slide431.xml"/><Relationship Id="rId794" Type="http://schemas.openxmlformats.org/officeDocument/2006/relationships/slide" Target="slides/slide778.xml"/><Relationship Id="rId654" Type="http://schemas.openxmlformats.org/officeDocument/2006/relationships/slide" Target="slides/slide638.xml"/><Relationship Id="rId861" Type="http://schemas.openxmlformats.org/officeDocument/2006/relationships/slide" Target="slides/slide845.xml"/><Relationship Id="rId959" Type="http://schemas.openxmlformats.org/officeDocument/2006/relationships/slide" Target="slides/slide943.xml"/><Relationship Id="rId293" Type="http://schemas.openxmlformats.org/officeDocument/2006/relationships/slide" Target="slides/slide277.xml"/><Relationship Id="rId307" Type="http://schemas.openxmlformats.org/officeDocument/2006/relationships/slide" Target="slides/slide291.xml"/><Relationship Id="rId514" Type="http://schemas.openxmlformats.org/officeDocument/2006/relationships/slide" Target="slides/slide498.xml"/><Relationship Id="rId721" Type="http://schemas.openxmlformats.org/officeDocument/2006/relationships/slide" Target="slides/slide705.xml"/><Relationship Id="rId88" Type="http://schemas.openxmlformats.org/officeDocument/2006/relationships/slide" Target="slides/slide72.xml"/><Relationship Id="rId153" Type="http://schemas.openxmlformats.org/officeDocument/2006/relationships/slide" Target="slides/slide137.xml"/><Relationship Id="rId360" Type="http://schemas.openxmlformats.org/officeDocument/2006/relationships/slide" Target="slides/slide344.xml"/><Relationship Id="rId598" Type="http://schemas.openxmlformats.org/officeDocument/2006/relationships/slide" Target="slides/slide582.xml"/><Relationship Id="rId819" Type="http://schemas.openxmlformats.org/officeDocument/2006/relationships/slide" Target="slides/slide803.xml"/><Relationship Id="rId1004" Type="http://schemas.openxmlformats.org/officeDocument/2006/relationships/slide" Target="slides/slide988.xml"/><Relationship Id="rId220" Type="http://schemas.openxmlformats.org/officeDocument/2006/relationships/slide" Target="slides/slide204.xml"/><Relationship Id="rId458" Type="http://schemas.openxmlformats.org/officeDocument/2006/relationships/slide" Target="slides/slide442.xml"/><Relationship Id="rId665" Type="http://schemas.openxmlformats.org/officeDocument/2006/relationships/slide" Target="slides/slide649.xml"/><Relationship Id="rId872" Type="http://schemas.openxmlformats.org/officeDocument/2006/relationships/slide" Target="slides/slide856.xml"/><Relationship Id="rId15" Type="http://schemas.openxmlformats.org/officeDocument/2006/relationships/slideMaster" Target="slideMasters/slideMaster15.xml"/><Relationship Id="rId318" Type="http://schemas.openxmlformats.org/officeDocument/2006/relationships/slide" Target="slides/slide302.xml"/><Relationship Id="rId525" Type="http://schemas.openxmlformats.org/officeDocument/2006/relationships/slide" Target="slides/slide509.xml"/><Relationship Id="rId732" Type="http://schemas.openxmlformats.org/officeDocument/2006/relationships/slide" Target="slides/slide716.xml"/><Relationship Id="rId99" Type="http://schemas.openxmlformats.org/officeDocument/2006/relationships/slide" Target="slides/slide83.xml"/><Relationship Id="rId164" Type="http://schemas.openxmlformats.org/officeDocument/2006/relationships/slide" Target="slides/slide148.xml"/><Relationship Id="rId371" Type="http://schemas.openxmlformats.org/officeDocument/2006/relationships/slide" Target="slides/slide355.xml"/><Relationship Id="rId469" Type="http://schemas.openxmlformats.org/officeDocument/2006/relationships/slide" Target="slides/slide453.xml"/><Relationship Id="rId676" Type="http://schemas.openxmlformats.org/officeDocument/2006/relationships/slide" Target="slides/slide660.xml"/><Relationship Id="rId883" Type="http://schemas.openxmlformats.org/officeDocument/2006/relationships/slide" Target="slides/slide867.xml"/><Relationship Id="rId26" Type="http://schemas.openxmlformats.org/officeDocument/2006/relationships/slide" Target="slides/slide10.xml"/><Relationship Id="rId231" Type="http://schemas.openxmlformats.org/officeDocument/2006/relationships/slide" Target="slides/slide215.xml"/><Relationship Id="rId329" Type="http://schemas.openxmlformats.org/officeDocument/2006/relationships/slide" Target="slides/slide313.xml"/><Relationship Id="rId536" Type="http://schemas.openxmlformats.org/officeDocument/2006/relationships/slide" Target="slides/slide520.xml"/><Relationship Id="rId175" Type="http://schemas.openxmlformats.org/officeDocument/2006/relationships/slide" Target="slides/slide159.xml"/><Relationship Id="rId743" Type="http://schemas.openxmlformats.org/officeDocument/2006/relationships/slide" Target="slides/slide727.xml"/><Relationship Id="rId950" Type="http://schemas.openxmlformats.org/officeDocument/2006/relationships/slide" Target="slides/slide934.xml"/><Relationship Id="rId382" Type="http://schemas.openxmlformats.org/officeDocument/2006/relationships/slide" Target="slides/slide366.xml"/><Relationship Id="rId603" Type="http://schemas.openxmlformats.org/officeDocument/2006/relationships/slide" Target="slides/slide587.xml"/><Relationship Id="rId687" Type="http://schemas.openxmlformats.org/officeDocument/2006/relationships/slide" Target="slides/slide671.xml"/><Relationship Id="rId810" Type="http://schemas.openxmlformats.org/officeDocument/2006/relationships/slide" Target="slides/slide794.xml"/><Relationship Id="rId908" Type="http://schemas.openxmlformats.org/officeDocument/2006/relationships/slide" Target="slides/slide892.xml"/><Relationship Id="rId242" Type="http://schemas.openxmlformats.org/officeDocument/2006/relationships/slide" Target="slides/slide226.xml"/><Relationship Id="rId894" Type="http://schemas.openxmlformats.org/officeDocument/2006/relationships/slide" Target="slides/slide878.xml"/><Relationship Id="rId37" Type="http://schemas.openxmlformats.org/officeDocument/2006/relationships/slide" Target="slides/slide21.xml"/><Relationship Id="rId102" Type="http://schemas.openxmlformats.org/officeDocument/2006/relationships/slide" Target="slides/slide86.xml"/><Relationship Id="rId547" Type="http://schemas.openxmlformats.org/officeDocument/2006/relationships/slide" Target="slides/slide531.xml"/><Relationship Id="rId754" Type="http://schemas.openxmlformats.org/officeDocument/2006/relationships/slide" Target="slides/slide738.xml"/><Relationship Id="rId961" Type="http://schemas.openxmlformats.org/officeDocument/2006/relationships/slide" Target="slides/slide945.xml"/><Relationship Id="rId90" Type="http://schemas.openxmlformats.org/officeDocument/2006/relationships/slide" Target="slides/slide74.xml"/><Relationship Id="rId186" Type="http://schemas.openxmlformats.org/officeDocument/2006/relationships/slide" Target="slides/slide170.xml"/><Relationship Id="rId393" Type="http://schemas.openxmlformats.org/officeDocument/2006/relationships/slide" Target="slides/slide377.xml"/><Relationship Id="rId407" Type="http://schemas.openxmlformats.org/officeDocument/2006/relationships/slide" Target="slides/slide391.xml"/><Relationship Id="rId614" Type="http://schemas.openxmlformats.org/officeDocument/2006/relationships/slide" Target="slides/slide598.xml"/><Relationship Id="rId821" Type="http://schemas.openxmlformats.org/officeDocument/2006/relationships/slide" Target="slides/slide805.xml"/><Relationship Id="rId253" Type="http://schemas.openxmlformats.org/officeDocument/2006/relationships/slide" Target="slides/slide237.xml"/><Relationship Id="rId460" Type="http://schemas.openxmlformats.org/officeDocument/2006/relationships/slide" Target="slides/slide444.xml"/><Relationship Id="rId698" Type="http://schemas.openxmlformats.org/officeDocument/2006/relationships/slide" Target="slides/slide682.xml"/><Relationship Id="rId919" Type="http://schemas.openxmlformats.org/officeDocument/2006/relationships/slide" Target="slides/slide903.xml"/><Relationship Id="rId48" Type="http://schemas.openxmlformats.org/officeDocument/2006/relationships/slide" Target="slides/slide32.xml"/><Relationship Id="rId113" Type="http://schemas.openxmlformats.org/officeDocument/2006/relationships/slide" Target="slides/slide97.xml"/><Relationship Id="rId320" Type="http://schemas.openxmlformats.org/officeDocument/2006/relationships/slide" Target="slides/slide304.xml"/><Relationship Id="rId558" Type="http://schemas.openxmlformats.org/officeDocument/2006/relationships/slide" Target="slides/slide542.xml"/><Relationship Id="rId765" Type="http://schemas.openxmlformats.org/officeDocument/2006/relationships/slide" Target="slides/slide749.xml"/><Relationship Id="rId972" Type="http://schemas.openxmlformats.org/officeDocument/2006/relationships/slide" Target="slides/slide956.xml"/><Relationship Id="rId197" Type="http://schemas.openxmlformats.org/officeDocument/2006/relationships/slide" Target="slides/slide181.xml"/><Relationship Id="rId418" Type="http://schemas.openxmlformats.org/officeDocument/2006/relationships/slide" Target="slides/slide402.xml"/><Relationship Id="rId625" Type="http://schemas.openxmlformats.org/officeDocument/2006/relationships/slide" Target="slides/slide609.xml"/><Relationship Id="rId832" Type="http://schemas.openxmlformats.org/officeDocument/2006/relationships/slide" Target="slides/slide816.xml"/><Relationship Id="rId264" Type="http://schemas.openxmlformats.org/officeDocument/2006/relationships/slide" Target="slides/slide248.xml"/><Relationship Id="rId471" Type="http://schemas.openxmlformats.org/officeDocument/2006/relationships/slide" Target="slides/slide455.xml"/><Relationship Id="rId59" Type="http://schemas.openxmlformats.org/officeDocument/2006/relationships/slide" Target="slides/slide43.xml"/><Relationship Id="rId124" Type="http://schemas.openxmlformats.org/officeDocument/2006/relationships/slide" Target="slides/slide108.xml"/><Relationship Id="rId569" Type="http://schemas.openxmlformats.org/officeDocument/2006/relationships/slide" Target="slides/slide553.xml"/><Relationship Id="rId776" Type="http://schemas.openxmlformats.org/officeDocument/2006/relationships/slide" Target="slides/slide760.xml"/><Relationship Id="rId983" Type="http://schemas.openxmlformats.org/officeDocument/2006/relationships/slide" Target="slides/slide967.xml"/><Relationship Id="rId331" Type="http://schemas.openxmlformats.org/officeDocument/2006/relationships/slide" Target="slides/slide315.xml"/><Relationship Id="rId429" Type="http://schemas.openxmlformats.org/officeDocument/2006/relationships/slide" Target="slides/slide413.xml"/><Relationship Id="rId636" Type="http://schemas.openxmlformats.org/officeDocument/2006/relationships/slide" Target="slides/slide620.xml"/><Relationship Id="rId843" Type="http://schemas.openxmlformats.org/officeDocument/2006/relationships/slide" Target="slides/slide827.xml"/><Relationship Id="rId275" Type="http://schemas.openxmlformats.org/officeDocument/2006/relationships/slide" Target="slides/slide259.xml"/><Relationship Id="rId482" Type="http://schemas.openxmlformats.org/officeDocument/2006/relationships/slide" Target="slides/slide466.xml"/><Relationship Id="rId703" Type="http://schemas.openxmlformats.org/officeDocument/2006/relationships/slide" Target="slides/slide687.xml"/><Relationship Id="rId910" Type="http://schemas.openxmlformats.org/officeDocument/2006/relationships/slide" Target="slides/slide894.xml"/><Relationship Id="rId135" Type="http://schemas.openxmlformats.org/officeDocument/2006/relationships/slide" Target="slides/slide119.xml"/><Relationship Id="rId342" Type="http://schemas.openxmlformats.org/officeDocument/2006/relationships/slide" Target="slides/slide326.xml"/><Relationship Id="rId787" Type="http://schemas.openxmlformats.org/officeDocument/2006/relationships/slide" Target="slides/slide771.xml"/><Relationship Id="rId994" Type="http://schemas.openxmlformats.org/officeDocument/2006/relationships/slide" Target="slides/slide978.xml"/><Relationship Id="rId202" Type="http://schemas.openxmlformats.org/officeDocument/2006/relationships/slide" Target="slides/slide186.xml"/><Relationship Id="rId647" Type="http://schemas.openxmlformats.org/officeDocument/2006/relationships/slide" Target="slides/slide631.xml"/><Relationship Id="rId854" Type="http://schemas.openxmlformats.org/officeDocument/2006/relationships/slide" Target="slides/slide838.xml"/><Relationship Id="rId286" Type="http://schemas.openxmlformats.org/officeDocument/2006/relationships/slide" Target="slides/slide270.xml"/><Relationship Id="rId493" Type="http://schemas.openxmlformats.org/officeDocument/2006/relationships/slide" Target="slides/slide477.xml"/><Relationship Id="rId507" Type="http://schemas.openxmlformats.org/officeDocument/2006/relationships/slide" Target="slides/slide491.xml"/><Relationship Id="rId714" Type="http://schemas.openxmlformats.org/officeDocument/2006/relationships/slide" Target="slides/slide698.xml"/><Relationship Id="rId921" Type="http://schemas.openxmlformats.org/officeDocument/2006/relationships/slide" Target="slides/slide905.xml"/><Relationship Id="rId50" Type="http://schemas.openxmlformats.org/officeDocument/2006/relationships/slide" Target="slides/slide34.xml"/><Relationship Id="rId146" Type="http://schemas.openxmlformats.org/officeDocument/2006/relationships/slide" Target="slides/slide130.xml"/><Relationship Id="rId353" Type="http://schemas.openxmlformats.org/officeDocument/2006/relationships/slide" Target="slides/slide337.xml"/><Relationship Id="rId560" Type="http://schemas.openxmlformats.org/officeDocument/2006/relationships/slide" Target="slides/slide544.xml"/><Relationship Id="rId798" Type="http://schemas.openxmlformats.org/officeDocument/2006/relationships/slide" Target="slides/slide782.xml"/><Relationship Id="rId213" Type="http://schemas.openxmlformats.org/officeDocument/2006/relationships/slide" Target="slides/slide197.xml"/><Relationship Id="rId420" Type="http://schemas.openxmlformats.org/officeDocument/2006/relationships/slide" Target="slides/slide404.xml"/><Relationship Id="rId658" Type="http://schemas.openxmlformats.org/officeDocument/2006/relationships/slide" Target="slides/slide642.xml"/><Relationship Id="rId865" Type="http://schemas.openxmlformats.org/officeDocument/2006/relationships/slide" Target="slides/slide849.xml"/><Relationship Id="rId297" Type="http://schemas.openxmlformats.org/officeDocument/2006/relationships/slide" Target="slides/slide281.xml"/><Relationship Id="rId518" Type="http://schemas.openxmlformats.org/officeDocument/2006/relationships/slide" Target="slides/slide502.xml"/><Relationship Id="rId725" Type="http://schemas.openxmlformats.org/officeDocument/2006/relationships/slide" Target="slides/slide709.xml"/><Relationship Id="rId932" Type="http://schemas.openxmlformats.org/officeDocument/2006/relationships/slide" Target="slides/slide916.xml"/><Relationship Id="rId157" Type="http://schemas.openxmlformats.org/officeDocument/2006/relationships/slide" Target="slides/slide141.xml"/><Relationship Id="rId364" Type="http://schemas.openxmlformats.org/officeDocument/2006/relationships/slide" Target="slides/slide348.xml"/><Relationship Id="rId1008" Type="http://schemas.openxmlformats.org/officeDocument/2006/relationships/slide" Target="slides/slide992.xml"/><Relationship Id="rId61" Type="http://schemas.openxmlformats.org/officeDocument/2006/relationships/slide" Target="slides/slide45.xml"/><Relationship Id="rId571" Type="http://schemas.openxmlformats.org/officeDocument/2006/relationships/slide" Target="slides/slide555.xml"/><Relationship Id="rId669" Type="http://schemas.openxmlformats.org/officeDocument/2006/relationships/slide" Target="slides/slide653.xml"/><Relationship Id="rId876" Type="http://schemas.openxmlformats.org/officeDocument/2006/relationships/slide" Target="slides/slide860.xml"/><Relationship Id="rId19" Type="http://schemas.openxmlformats.org/officeDocument/2006/relationships/slide" Target="slides/slide3.xml"/><Relationship Id="rId224" Type="http://schemas.openxmlformats.org/officeDocument/2006/relationships/slide" Target="slides/slide208.xml"/><Relationship Id="rId431" Type="http://schemas.openxmlformats.org/officeDocument/2006/relationships/slide" Target="slides/slide415.xml"/><Relationship Id="rId529" Type="http://schemas.openxmlformats.org/officeDocument/2006/relationships/slide" Target="slides/slide513.xml"/><Relationship Id="rId736" Type="http://schemas.openxmlformats.org/officeDocument/2006/relationships/slide" Target="slides/slide720.xml"/><Relationship Id="rId168" Type="http://schemas.openxmlformats.org/officeDocument/2006/relationships/slide" Target="slides/slide152.xml"/><Relationship Id="rId943" Type="http://schemas.openxmlformats.org/officeDocument/2006/relationships/slide" Target="slides/slide927.xml"/><Relationship Id="rId72" Type="http://schemas.openxmlformats.org/officeDocument/2006/relationships/slide" Target="slides/slide56.xml"/><Relationship Id="rId375" Type="http://schemas.openxmlformats.org/officeDocument/2006/relationships/slide" Target="slides/slide359.xml"/><Relationship Id="rId582" Type="http://schemas.openxmlformats.org/officeDocument/2006/relationships/slide" Target="slides/slide566.xml"/><Relationship Id="rId803" Type="http://schemas.openxmlformats.org/officeDocument/2006/relationships/slide" Target="slides/slide787.xml"/><Relationship Id="rId3" Type="http://schemas.openxmlformats.org/officeDocument/2006/relationships/slideMaster" Target="slideMasters/slideMaster3.xml"/><Relationship Id="rId235" Type="http://schemas.openxmlformats.org/officeDocument/2006/relationships/slide" Target="slides/slide219.xml"/><Relationship Id="rId442" Type="http://schemas.openxmlformats.org/officeDocument/2006/relationships/slide" Target="slides/slide426.xml"/><Relationship Id="rId887" Type="http://schemas.openxmlformats.org/officeDocument/2006/relationships/slide" Target="slides/slide871.xml"/><Relationship Id="rId302" Type="http://schemas.openxmlformats.org/officeDocument/2006/relationships/slide" Target="slides/slide286.xml"/><Relationship Id="rId747" Type="http://schemas.openxmlformats.org/officeDocument/2006/relationships/slide" Target="slides/slide731.xml"/><Relationship Id="rId954" Type="http://schemas.openxmlformats.org/officeDocument/2006/relationships/slide" Target="slides/slide938.xml"/><Relationship Id="rId83" Type="http://schemas.openxmlformats.org/officeDocument/2006/relationships/slide" Target="slides/slide67.xml"/><Relationship Id="rId179" Type="http://schemas.openxmlformats.org/officeDocument/2006/relationships/slide" Target="slides/slide163.xml"/><Relationship Id="rId386" Type="http://schemas.openxmlformats.org/officeDocument/2006/relationships/slide" Target="slides/slide370.xml"/><Relationship Id="rId593" Type="http://schemas.openxmlformats.org/officeDocument/2006/relationships/slide" Target="slides/slide577.xml"/><Relationship Id="rId607" Type="http://schemas.openxmlformats.org/officeDocument/2006/relationships/slide" Target="slides/slide591.xml"/><Relationship Id="rId814" Type="http://schemas.openxmlformats.org/officeDocument/2006/relationships/slide" Target="slides/slide798.xml"/><Relationship Id="rId246" Type="http://schemas.openxmlformats.org/officeDocument/2006/relationships/slide" Target="slides/slide230.xml"/><Relationship Id="rId453" Type="http://schemas.openxmlformats.org/officeDocument/2006/relationships/slide" Target="slides/slide437.xml"/><Relationship Id="rId660" Type="http://schemas.openxmlformats.org/officeDocument/2006/relationships/slide" Target="slides/slide644.xml"/><Relationship Id="rId898" Type="http://schemas.openxmlformats.org/officeDocument/2006/relationships/slide" Target="slides/slide882.xml"/><Relationship Id="rId106" Type="http://schemas.openxmlformats.org/officeDocument/2006/relationships/slide" Target="slides/slide90.xml"/><Relationship Id="rId313" Type="http://schemas.openxmlformats.org/officeDocument/2006/relationships/slide" Target="slides/slide297.xml"/><Relationship Id="rId758" Type="http://schemas.openxmlformats.org/officeDocument/2006/relationships/slide" Target="slides/slide742.xml"/><Relationship Id="rId965" Type="http://schemas.openxmlformats.org/officeDocument/2006/relationships/slide" Target="slides/slide94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8275E96-6A46-4E55-98D0-0DDB890BEA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786D87-864F-4500-9E23-EEA6400542F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DB763-D9D4-4A76-A91E-9CB84977710B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C9D4F8-D696-4D85-9B89-E0E84A06F4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255FC6-1375-4C60-A5C6-CD21CEF0205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9B009C-A9DE-4FA4-A22E-2EDB20B1485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7465658"/>
      </p:ext>
    </p:extLst>
  </p:cSld>
  <p:clrMap bg1="dk1" tx1="lt1" bg2="dk2" tx2="lt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496484"/>
            <a:ext cx="12192000" cy="3183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4802717"/>
            <a:ext cx="12192000" cy="22076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40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169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496484"/>
            <a:ext cx="12192000" cy="3183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4802717"/>
            <a:ext cx="12192000" cy="22076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819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341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133" y="2279652"/>
            <a:ext cx="14020800" cy="380364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133" y="6119285"/>
            <a:ext cx="14020800" cy="20002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03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434167"/>
            <a:ext cx="69088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2434167"/>
            <a:ext cx="69088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96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7" y="486834"/>
            <a:ext cx="1402080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718" y="2241551"/>
            <a:ext cx="6877049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718" y="3340100"/>
            <a:ext cx="687704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241551"/>
            <a:ext cx="6910917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917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512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212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843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 userDrawn="1">
          <p15:clr>
            <a:srgbClr val="FBAE40"/>
          </p15:clr>
        </p15:guide>
        <p15:guide id="2" pos="5120" userDrawn="1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8" y="609600"/>
            <a:ext cx="5242983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917" y="1316567"/>
            <a:ext cx="8229600" cy="64981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8" y="2743200"/>
            <a:ext cx="5242983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633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8" y="609600"/>
            <a:ext cx="5242983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10917" y="1316567"/>
            <a:ext cx="8229600" cy="6498167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8" y="2743200"/>
            <a:ext cx="5242983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859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29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33200" y="486834"/>
            <a:ext cx="3505200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486834"/>
            <a:ext cx="10312400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656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33200" y="486834"/>
            <a:ext cx="3505200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486834"/>
            <a:ext cx="10312400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96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496484"/>
            <a:ext cx="12192000" cy="3183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4802717"/>
            <a:ext cx="12192000" cy="22076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288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944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133" y="2279652"/>
            <a:ext cx="14020800" cy="380364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133" y="6119285"/>
            <a:ext cx="14020800" cy="20002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066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434167"/>
            <a:ext cx="69088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2434167"/>
            <a:ext cx="69088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11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7" y="486834"/>
            <a:ext cx="1402080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718" y="2241551"/>
            <a:ext cx="6877049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718" y="3340100"/>
            <a:ext cx="687704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241551"/>
            <a:ext cx="6910917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917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077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477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25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 userDrawn="1">
          <p15:clr>
            <a:srgbClr val="FBAE40"/>
          </p15:clr>
        </p15:guide>
        <p15:guide id="2" pos="5120" userDrawn="1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8" y="609600"/>
            <a:ext cx="5242983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917" y="1316567"/>
            <a:ext cx="8229600" cy="64981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8" y="2743200"/>
            <a:ext cx="5242983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299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8" y="609600"/>
            <a:ext cx="5242983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10917" y="1316567"/>
            <a:ext cx="8229600" cy="6498167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8" y="2743200"/>
            <a:ext cx="5242983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253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E8075-CB47-4C28-82A0-DFCE52D66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0" y="1496484"/>
            <a:ext cx="12192000" cy="3183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95E917-EAE6-4846-89D2-5C6B842FE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2000" y="4802717"/>
            <a:ext cx="12192000" cy="22076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81128-C769-4EF7-935A-CA441AE91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A83C0-74B9-4CBC-95FD-E05D10E5A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C7080-5400-4E37-B806-E1A00D19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667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220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33200" y="486834"/>
            <a:ext cx="3505200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486834"/>
            <a:ext cx="10312400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09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496484"/>
            <a:ext cx="12192000" cy="3183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4802717"/>
            <a:ext cx="12192000" cy="22076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584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415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133" y="2279652"/>
            <a:ext cx="14020800" cy="380364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133" y="6119285"/>
            <a:ext cx="14020800" cy="20002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382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434167"/>
            <a:ext cx="69088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2434167"/>
            <a:ext cx="69088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613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7" y="486834"/>
            <a:ext cx="1402080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718" y="2241551"/>
            <a:ext cx="6877049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718" y="3340100"/>
            <a:ext cx="687704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241551"/>
            <a:ext cx="6910917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917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60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032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1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 userDrawn="1">
          <p15:clr>
            <a:srgbClr val="FBAE40"/>
          </p15:clr>
        </p15:guide>
        <p15:guide id="2" pos="5120" userDrawn="1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8" y="609600"/>
            <a:ext cx="5242983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917" y="1316567"/>
            <a:ext cx="8229600" cy="64981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8" y="2743200"/>
            <a:ext cx="5242983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379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10BD0-4A7B-45CC-BE61-DA94AC807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49A53-0A2B-42C2-A8FE-AC6498615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A5B26-BC3A-4905-B422-9497F50FF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3A51F-8535-419B-9FD3-37BDB287C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06862-AC8A-4068-B356-AF5F420C6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615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8" y="609600"/>
            <a:ext cx="5242983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10917" y="1316567"/>
            <a:ext cx="8229600" cy="6498167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8" y="2743200"/>
            <a:ext cx="5242983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42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491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33200" y="486834"/>
            <a:ext cx="3505200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486834"/>
            <a:ext cx="10312400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46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496484"/>
            <a:ext cx="12192000" cy="3183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4802717"/>
            <a:ext cx="12192000" cy="22076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617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209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133" y="2279652"/>
            <a:ext cx="14020800" cy="380364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133" y="6119285"/>
            <a:ext cx="14020800" cy="20002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540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434167"/>
            <a:ext cx="69088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2434167"/>
            <a:ext cx="69088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945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7" y="486834"/>
            <a:ext cx="1402080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718" y="2241551"/>
            <a:ext cx="6877049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718" y="3340100"/>
            <a:ext cx="687704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241551"/>
            <a:ext cx="6910917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917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954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242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037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B9027-5CE0-42A0-A0B2-867DB4A4E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133" y="2279652"/>
            <a:ext cx="14020800" cy="380364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946A9-E28A-4DFA-8A8C-2B75F28E0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9133" y="6119285"/>
            <a:ext cx="14020800" cy="20002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B1EB1-1074-4AEF-9007-58E5367BF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DD5B3-5955-42A4-9632-9407F56EC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4F020-C56F-48BA-B0CF-9C6748598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307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8" y="609600"/>
            <a:ext cx="5242983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917" y="1316567"/>
            <a:ext cx="8229600" cy="64981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8" y="2743200"/>
            <a:ext cx="5242983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029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8" y="609600"/>
            <a:ext cx="5242983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10917" y="1316567"/>
            <a:ext cx="8229600" cy="6498167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8" y="2743200"/>
            <a:ext cx="5242983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295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598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33200" y="486834"/>
            <a:ext cx="3505200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486834"/>
            <a:ext cx="10312400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953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496484"/>
            <a:ext cx="12192000" cy="3183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4802717"/>
            <a:ext cx="12192000" cy="22076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64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627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133" y="2279652"/>
            <a:ext cx="14020800" cy="380364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133" y="6119285"/>
            <a:ext cx="14020800" cy="20002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6419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434167"/>
            <a:ext cx="69088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2434167"/>
            <a:ext cx="69088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077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7" y="486834"/>
            <a:ext cx="1402080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718" y="2241551"/>
            <a:ext cx="6877049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718" y="3340100"/>
            <a:ext cx="687704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241551"/>
            <a:ext cx="6910917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917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087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365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359D3-4BD3-427D-925A-182301B3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58BD4-8221-4043-BAF8-0E5DFD13F2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7600" y="2434167"/>
            <a:ext cx="69088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89F324-608D-4EB0-8AB6-693814742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29600" y="2434167"/>
            <a:ext cx="69088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71E183-F113-4726-A344-4EA18BE5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FEABF-C320-4B33-A592-4EF73640A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A278E-30F1-400D-BA9B-E37796A44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41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95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8" y="609600"/>
            <a:ext cx="5242983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917" y="1316567"/>
            <a:ext cx="8229600" cy="64981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8" y="2743200"/>
            <a:ext cx="5242983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241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8" y="609600"/>
            <a:ext cx="5242983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10917" y="1316567"/>
            <a:ext cx="8229600" cy="6498167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8" y="2743200"/>
            <a:ext cx="5242983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457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801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33200" y="486834"/>
            <a:ext cx="3505200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486834"/>
            <a:ext cx="10312400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717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496484"/>
            <a:ext cx="12192000" cy="3183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4802717"/>
            <a:ext cx="12192000" cy="22076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246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153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133" y="2279652"/>
            <a:ext cx="14020800" cy="380364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133" y="6119285"/>
            <a:ext cx="14020800" cy="20002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969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434167"/>
            <a:ext cx="69088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2434167"/>
            <a:ext cx="69088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365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7" y="486834"/>
            <a:ext cx="1402080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718" y="2241551"/>
            <a:ext cx="6877049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718" y="3340100"/>
            <a:ext cx="687704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241551"/>
            <a:ext cx="6910917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917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341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D8E4-625B-43D1-A3DA-320D95983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717" y="486834"/>
            <a:ext cx="1402080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C3083-93D0-4CDB-81E3-0490AB39D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9718" y="2241551"/>
            <a:ext cx="6877049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C833D-1D94-460B-9C6E-6AC1D1272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9718" y="3340100"/>
            <a:ext cx="687704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1FAFCC-404F-47B4-8C5A-8A6A9C6697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229600" y="2241551"/>
            <a:ext cx="6910917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C0C0F-D5FC-4803-87A5-ED9524254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917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1953A2-3518-4E19-8C12-7613C91BB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D34E07-D8C9-4648-8F9A-24B8864C6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C70D0F-1EEE-418C-9BAB-9B41DACD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808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65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84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8" y="609600"/>
            <a:ext cx="5242983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917" y="1316567"/>
            <a:ext cx="8229600" cy="64981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8" y="2743200"/>
            <a:ext cx="5242983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649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8" y="609600"/>
            <a:ext cx="5242983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10917" y="1316567"/>
            <a:ext cx="8229600" cy="6498167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8" y="2743200"/>
            <a:ext cx="5242983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97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606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33200" y="486834"/>
            <a:ext cx="3505200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486834"/>
            <a:ext cx="10312400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038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496484"/>
            <a:ext cx="12192000" cy="3183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4802717"/>
            <a:ext cx="12192000" cy="22076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736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751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133" y="2279652"/>
            <a:ext cx="14020800" cy="380364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133" y="6119285"/>
            <a:ext cx="14020800" cy="20002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026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434167"/>
            <a:ext cx="69088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2434167"/>
            <a:ext cx="69088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97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D0861-915A-4950-9876-D830B8362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294BEA-90F0-497A-BC94-C5FE6BAC2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0D32C1-6EB9-444D-8189-40AF6A255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E31F9-DA9C-4DAC-9B1F-C49B277DD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374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7" y="486834"/>
            <a:ext cx="1402080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718" y="2241551"/>
            <a:ext cx="6877049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718" y="3340100"/>
            <a:ext cx="687704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241551"/>
            <a:ext cx="6910917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917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145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669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604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 userDrawn="1">
          <p15:clr>
            <a:srgbClr val="FBAE40"/>
          </p15:clr>
        </p15:guide>
        <p15:guide id="2" pos="5120" userDrawn="1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8" y="609600"/>
            <a:ext cx="5242983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917" y="1316567"/>
            <a:ext cx="8229600" cy="64981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8" y="2743200"/>
            <a:ext cx="5242983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864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8" y="609600"/>
            <a:ext cx="5242983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10917" y="1316567"/>
            <a:ext cx="8229600" cy="6498167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8" y="2743200"/>
            <a:ext cx="5242983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25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253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33200" y="486834"/>
            <a:ext cx="3505200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486834"/>
            <a:ext cx="10312400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939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15A732-03BE-467A-8962-72BA1F108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FCCF62-3A09-4612-8D6A-16290E2FA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29969-A63A-4741-A708-949B0622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874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4281A-163D-4680-B485-F68CB10E8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718" y="609600"/>
            <a:ext cx="5242983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D03C5-7BE5-432E-AE03-2643C4C51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917" y="1316567"/>
            <a:ext cx="8229600" cy="64981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27C80-AF47-4AE2-A6D6-C971A4314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9718" y="2743200"/>
            <a:ext cx="5242983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50D79B-A770-4FF3-80A3-33E82D55F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D5F5D-5B5A-4DE1-8ACF-EBE43FDF6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3F3036-5E5B-40AB-92D6-08319C04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147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817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95D8-AC8D-4E7F-B404-3D769BDD8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718" y="609600"/>
            <a:ext cx="5242983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2416BC-1984-4D81-86B5-3FA2C81A2E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910917" y="1316567"/>
            <a:ext cx="8229600" cy="6498167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23F36F-ABFD-4AD4-BB58-90A2893418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9718" y="2743200"/>
            <a:ext cx="5242983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74889D-EE58-4295-863B-D5569ED39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D91EFD-2068-4BC7-B505-70664B57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6EBC4-A42B-4A4B-924E-D7986DC4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274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1CB3D-BF17-49D1-99F7-7A652170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1AA45-FBF1-4C21-B1BF-D5671EC78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4E15F-6D73-46EF-A552-028E79006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03D9E-C353-41A3-B2B9-06BCE003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66044-C66E-4210-9D59-162472BF9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128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D0396A-BBED-49A0-BD0D-57503EC0C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1633200" y="486834"/>
            <a:ext cx="3505200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696C6A-1911-4661-AC8D-F5F2676B0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17600" y="486834"/>
            <a:ext cx="10312400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627B5-62B0-4E9E-8FCE-A7F974B41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E6557-CA3C-4A48-B5BA-9B5387271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782D8-BEE8-421A-877F-4CB478A5A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151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1" y="1496484"/>
            <a:ext cx="12192000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1" y="4802718"/>
            <a:ext cx="12192000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8665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4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134" y="2279653"/>
            <a:ext cx="14020800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134" y="6119286"/>
            <a:ext cx="14020800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551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434167"/>
            <a:ext cx="69088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2434167"/>
            <a:ext cx="69088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666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8" y="486835"/>
            <a:ext cx="1402080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718" y="2241552"/>
            <a:ext cx="687704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718" y="3340100"/>
            <a:ext cx="687704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241552"/>
            <a:ext cx="691091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91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68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89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513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133" y="2279652"/>
            <a:ext cx="14020800" cy="380364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133" y="6119285"/>
            <a:ext cx="14020800" cy="20002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870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8" y="609600"/>
            <a:ext cx="5242983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918" y="1316568"/>
            <a:ext cx="8229600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8" y="2743201"/>
            <a:ext cx="5242983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039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8" y="609600"/>
            <a:ext cx="5242983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10918" y="1316568"/>
            <a:ext cx="8229600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8" y="2743201"/>
            <a:ext cx="5242983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196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701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33201" y="486835"/>
            <a:ext cx="3505200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1" y="486835"/>
            <a:ext cx="10312400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868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496484"/>
            <a:ext cx="12192000" cy="3183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4802717"/>
            <a:ext cx="12192000" cy="22076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073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206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133" y="2279652"/>
            <a:ext cx="14020800" cy="380364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133" y="6119285"/>
            <a:ext cx="14020800" cy="20002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938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434167"/>
            <a:ext cx="69088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2434167"/>
            <a:ext cx="69088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987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7" y="486834"/>
            <a:ext cx="1402080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718" y="2241551"/>
            <a:ext cx="6877049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718" y="3340100"/>
            <a:ext cx="687704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241551"/>
            <a:ext cx="6910917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917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699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622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434167"/>
            <a:ext cx="69088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2434167"/>
            <a:ext cx="69088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856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677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8" y="609600"/>
            <a:ext cx="5242983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917" y="1316567"/>
            <a:ext cx="8229600" cy="64981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8" y="2743200"/>
            <a:ext cx="5242983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028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8" y="609600"/>
            <a:ext cx="5242983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10917" y="1316567"/>
            <a:ext cx="8229600" cy="6498167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8" y="2743200"/>
            <a:ext cx="5242983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9908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70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33200" y="486834"/>
            <a:ext cx="3505200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486834"/>
            <a:ext cx="10312400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645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496484"/>
            <a:ext cx="12192000" cy="3183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4802717"/>
            <a:ext cx="12192000" cy="22076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486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140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133" y="2279652"/>
            <a:ext cx="14020800" cy="380364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133" y="6119285"/>
            <a:ext cx="14020800" cy="20002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898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434167"/>
            <a:ext cx="69088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2434167"/>
            <a:ext cx="69088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911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7" y="486834"/>
            <a:ext cx="1402080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718" y="2241551"/>
            <a:ext cx="6877049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718" y="3340100"/>
            <a:ext cx="687704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241551"/>
            <a:ext cx="6910917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917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426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7" y="486834"/>
            <a:ext cx="1402080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718" y="2241551"/>
            <a:ext cx="6877049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718" y="3340100"/>
            <a:ext cx="687704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241551"/>
            <a:ext cx="6910917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917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356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849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545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8" y="609600"/>
            <a:ext cx="5242983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917" y="1316567"/>
            <a:ext cx="8229600" cy="64981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8" y="2743200"/>
            <a:ext cx="5242983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130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8" y="609600"/>
            <a:ext cx="5242983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10917" y="1316567"/>
            <a:ext cx="8229600" cy="6498167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8" y="2743200"/>
            <a:ext cx="5242983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63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403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33200" y="486834"/>
            <a:ext cx="3505200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486834"/>
            <a:ext cx="10312400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175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496484"/>
            <a:ext cx="12192000" cy="3183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4802717"/>
            <a:ext cx="12192000" cy="22076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925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193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133" y="2279652"/>
            <a:ext cx="14020800" cy="380364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133" y="6119285"/>
            <a:ext cx="14020800" cy="20002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83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434167"/>
            <a:ext cx="69088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2434167"/>
            <a:ext cx="69088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022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592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7" y="486834"/>
            <a:ext cx="1402080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718" y="2241551"/>
            <a:ext cx="6877049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718" y="3340100"/>
            <a:ext cx="687704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241551"/>
            <a:ext cx="6910917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917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709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267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999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8" y="609600"/>
            <a:ext cx="5242983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917" y="1316567"/>
            <a:ext cx="8229600" cy="64981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8" y="2743200"/>
            <a:ext cx="5242983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909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8" y="609600"/>
            <a:ext cx="5242983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10917" y="1316567"/>
            <a:ext cx="8229600" cy="6498167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8" y="2743200"/>
            <a:ext cx="5242983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793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968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33200" y="486834"/>
            <a:ext cx="3505200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486834"/>
            <a:ext cx="10312400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27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496484"/>
            <a:ext cx="12192000" cy="3183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4802717"/>
            <a:ext cx="12192000" cy="22076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740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706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133" y="2279652"/>
            <a:ext cx="14020800" cy="380364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133" y="6119285"/>
            <a:ext cx="14020800" cy="20002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648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092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 userDrawn="1">
          <p15:clr>
            <a:srgbClr val="FBAE40"/>
          </p15:clr>
        </p15:guide>
        <p15:guide id="2" pos="5120" userDrawn="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434167"/>
            <a:ext cx="69088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2434167"/>
            <a:ext cx="69088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458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7" y="486834"/>
            <a:ext cx="1402080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718" y="2241551"/>
            <a:ext cx="6877049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718" y="3340100"/>
            <a:ext cx="687704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241551"/>
            <a:ext cx="6910917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917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217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270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494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8" y="609600"/>
            <a:ext cx="5242983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917" y="1316567"/>
            <a:ext cx="8229600" cy="64981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8" y="2743200"/>
            <a:ext cx="5242983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305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8" y="609600"/>
            <a:ext cx="5242983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10917" y="1316567"/>
            <a:ext cx="8229600" cy="6498167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8" y="2743200"/>
            <a:ext cx="5242983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862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361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33200" y="486834"/>
            <a:ext cx="3505200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486834"/>
            <a:ext cx="10312400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54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496484"/>
            <a:ext cx="12192000" cy="3183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4802717"/>
            <a:ext cx="12192000" cy="22076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042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386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8" y="609600"/>
            <a:ext cx="5242983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917" y="1316567"/>
            <a:ext cx="8229600" cy="64981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8" y="2743200"/>
            <a:ext cx="5242983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077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133" y="2279652"/>
            <a:ext cx="14020800" cy="380364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133" y="6119285"/>
            <a:ext cx="14020800" cy="20002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346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434167"/>
            <a:ext cx="69088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2434167"/>
            <a:ext cx="69088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486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7" y="486834"/>
            <a:ext cx="1402080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718" y="2241551"/>
            <a:ext cx="6877049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718" y="3340100"/>
            <a:ext cx="687704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241551"/>
            <a:ext cx="6910917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917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580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312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37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8" y="609600"/>
            <a:ext cx="5242983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917" y="1316567"/>
            <a:ext cx="8229600" cy="64981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8" y="2743200"/>
            <a:ext cx="5242983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469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8" y="609600"/>
            <a:ext cx="5242983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10917" y="1316567"/>
            <a:ext cx="8229600" cy="6498167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8" y="2743200"/>
            <a:ext cx="5242983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699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762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33200" y="486834"/>
            <a:ext cx="3505200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486834"/>
            <a:ext cx="10312400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389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496484"/>
            <a:ext cx="12192000" cy="3183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4802717"/>
            <a:ext cx="12192000" cy="22076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16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8" y="609600"/>
            <a:ext cx="5242983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10917" y="1316567"/>
            <a:ext cx="8229600" cy="6498167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8" y="2743200"/>
            <a:ext cx="5242983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258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283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133" y="2279652"/>
            <a:ext cx="14020800" cy="380364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133" y="6119285"/>
            <a:ext cx="14020800" cy="20002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28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434167"/>
            <a:ext cx="69088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2434167"/>
            <a:ext cx="69088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292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7" y="486834"/>
            <a:ext cx="1402080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718" y="2241551"/>
            <a:ext cx="6877049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718" y="3340100"/>
            <a:ext cx="687704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241551"/>
            <a:ext cx="6910917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917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41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634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200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8" y="609600"/>
            <a:ext cx="5242983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917" y="1316567"/>
            <a:ext cx="8229600" cy="64981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8" y="2743200"/>
            <a:ext cx="5242983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618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8" y="609600"/>
            <a:ext cx="5242983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10917" y="1316567"/>
            <a:ext cx="8229600" cy="6498167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8" y="2743200"/>
            <a:ext cx="5242983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244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37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33200" y="486834"/>
            <a:ext cx="3505200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486834"/>
            <a:ext cx="10312400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707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2DE2"/>
            </a:gs>
            <a:gs pos="100000">
              <a:srgbClr val="4A00E0"/>
            </a:gs>
          </a:gsLst>
          <a:lin ang="21594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600" y="486834"/>
            <a:ext cx="140208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600" y="2434167"/>
            <a:ext cx="140208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6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4361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5120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2DE2"/>
            </a:gs>
            <a:gs pos="100000">
              <a:srgbClr val="4A00E0"/>
            </a:gs>
          </a:gsLst>
          <a:lin ang="21594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600" y="486834"/>
            <a:ext cx="140208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600" y="2434167"/>
            <a:ext cx="140208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6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23172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5120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2DE2"/>
            </a:gs>
            <a:gs pos="100000">
              <a:srgbClr val="4A00E0"/>
            </a:gs>
          </a:gsLst>
          <a:lin ang="21594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600" y="486834"/>
            <a:ext cx="140208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600" y="2434167"/>
            <a:ext cx="140208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6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22088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5120" userDrawn="1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2DE2"/>
            </a:gs>
            <a:gs pos="100000">
              <a:srgbClr val="4A00E0"/>
            </a:gs>
          </a:gsLst>
          <a:lin ang="21594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600" y="486834"/>
            <a:ext cx="140208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600" y="2434167"/>
            <a:ext cx="140208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6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69713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5120" userDrawn="1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2DE2"/>
            </a:gs>
            <a:gs pos="100000">
              <a:srgbClr val="4A00E0"/>
            </a:gs>
          </a:gsLst>
          <a:lin ang="21594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600" y="486834"/>
            <a:ext cx="140208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600" y="2434167"/>
            <a:ext cx="140208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6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75504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2DE2"/>
            </a:gs>
            <a:gs pos="100000">
              <a:srgbClr val="4A00E0"/>
            </a:gs>
          </a:gsLst>
          <a:lin ang="21594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600" y="486834"/>
            <a:ext cx="140208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600" y="2434167"/>
            <a:ext cx="140208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6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16490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2DE2"/>
            </a:gs>
            <a:gs pos="100000">
              <a:srgbClr val="4A00E0"/>
            </a:gs>
          </a:gsLst>
          <a:lin ang="21594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600" y="486834"/>
            <a:ext cx="140208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600" y="2434167"/>
            <a:ext cx="140208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6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64940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03" r:id="rId1"/>
    <p:sldLayoutId id="2147484004" r:id="rId2"/>
    <p:sldLayoutId id="2147484005" r:id="rId3"/>
    <p:sldLayoutId id="2147484006" r:id="rId4"/>
    <p:sldLayoutId id="2147484007" r:id="rId5"/>
    <p:sldLayoutId id="2147484008" r:id="rId6"/>
    <p:sldLayoutId id="2147484009" r:id="rId7"/>
    <p:sldLayoutId id="2147484010" r:id="rId8"/>
    <p:sldLayoutId id="2147484011" r:id="rId9"/>
    <p:sldLayoutId id="2147484012" r:id="rId10"/>
    <p:sldLayoutId id="2147484013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2DE2"/>
            </a:gs>
            <a:gs pos="100000">
              <a:srgbClr val="4A00E0"/>
            </a:gs>
          </a:gsLst>
          <a:lin ang="21594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600" y="486834"/>
            <a:ext cx="140208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600" y="2434167"/>
            <a:ext cx="140208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6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24664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5" r:id="rId1"/>
    <p:sldLayoutId id="2147484016" r:id="rId2"/>
    <p:sldLayoutId id="2147484017" r:id="rId3"/>
    <p:sldLayoutId id="2147484018" r:id="rId4"/>
    <p:sldLayoutId id="2147484019" r:id="rId5"/>
    <p:sldLayoutId id="2147484020" r:id="rId6"/>
    <p:sldLayoutId id="2147484021" r:id="rId7"/>
    <p:sldLayoutId id="2147484022" r:id="rId8"/>
    <p:sldLayoutId id="2147484023" r:id="rId9"/>
    <p:sldLayoutId id="2147484024" r:id="rId10"/>
    <p:sldLayoutId id="214748402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512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2DE2"/>
            </a:gs>
            <a:gs pos="100000">
              <a:srgbClr val="4A00E0"/>
            </a:gs>
          </a:gsLst>
          <a:lin ang="21594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987BB1-56C4-42CC-87AC-AE4FD1132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486834"/>
            <a:ext cx="140208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28BEA-3CF1-4A79-99DE-DA1DFAB16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7600" y="2434167"/>
            <a:ext cx="140208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326E-5B04-4A03-AEB0-E4ED30096B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176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24A50-47A6-4B3E-85AB-1800CDB794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38ECE-056F-4D77-915E-5960316AC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7425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2DE2"/>
            </a:gs>
            <a:gs pos="100000">
              <a:srgbClr val="4A00E0"/>
            </a:gs>
          </a:gsLst>
          <a:lin ang="21594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601" y="486835"/>
            <a:ext cx="140208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601" y="2434167"/>
            <a:ext cx="140208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600" y="8475135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9C489-03BD-46D1-88FA-D3607156C863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1" y="8475135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1" y="8475135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9537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2DE2"/>
            </a:gs>
            <a:gs pos="100000">
              <a:srgbClr val="4A00E0"/>
            </a:gs>
          </a:gsLst>
          <a:lin ang="21594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600" y="486834"/>
            <a:ext cx="140208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600" y="2434167"/>
            <a:ext cx="140208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6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14C35824-10CA-4B8E-78B3-E91A1A6A9A9E}"/>
              </a:ext>
            </a:extLst>
          </p:cNvPr>
          <p:cNvSpPr txBox="1"/>
          <p:nvPr userDrawn="1"/>
        </p:nvSpPr>
        <p:spPr>
          <a:xfrm>
            <a:off x="6663496" y="8580050"/>
            <a:ext cx="2929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23138104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2DE2"/>
            </a:gs>
            <a:gs pos="100000">
              <a:srgbClr val="4A00E0"/>
            </a:gs>
          </a:gsLst>
          <a:lin ang="21594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600" y="486834"/>
            <a:ext cx="140208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600" y="2434167"/>
            <a:ext cx="140208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6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6F8DFFBF-F17B-124D-6C11-117E6C2029F9}"/>
              </a:ext>
            </a:extLst>
          </p:cNvPr>
          <p:cNvSpPr txBox="1"/>
          <p:nvPr userDrawn="1"/>
        </p:nvSpPr>
        <p:spPr>
          <a:xfrm>
            <a:off x="6663496" y="8580050"/>
            <a:ext cx="2929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14323048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2DE2"/>
            </a:gs>
            <a:gs pos="100000">
              <a:srgbClr val="4A00E0"/>
            </a:gs>
          </a:gsLst>
          <a:lin ang="21594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600" y="486834"/>
            <a:ext cx="140208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600" y="2434167"/>
            <a:ext cx="140208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6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CB741E96-121E-E084-9947-26DF76D9FFBA}"/>
              </a:ext>
            </a:extLst>
          </p:cNvPr>
          <p:cNvSpPr txBox="1"/>
          <p:nvPr userDrawn="1"/>
        </p:nvSpPr>
        <p:spPr>
          <a:xfrm>
            <a:off x="6663496" y="8580050"/>
            <a:ext cx="2929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16287931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2DE2"/>
            </a:gs>
            <a:gs pos="100000">
              <a:srgbClr val="4A00E0"/>
            </a:gs>
          </a:gsLst>
          <a:lin ang="21594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600" y="486834"/>
            <a:ext cx="140208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600" y="2434167"/>
            <a:ext cx="140208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6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08BD9834-9426-E0C6-8946-D8B4BB34FD45}"/>
              </a:ext>
            </a:extLst>
          </p:cNvPr>
          <p:cNvSpPr txBox="1"/>
          <p:nvPr userDrawn="1"/>
        </p:nvSpPr>
        <p:spPr>
          <a:xfrm>
            <a:off x="6663496" y="8580050"/>
            <a:ext cx="2929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5773465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2DE2"/>
            </a:gs>
            <a:gs pos="100000">
              <a:srgbClr val="4A00E0"/>
            </a:gs>
          </a:gsLst>
          <a:lin ang="21594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600" y="486834"/>
            <a:ext cx="140208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600" y="2434167"/>
            <a:ext cx="140208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6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50339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2DE2"/>
            </a:gs>
            <a:gs pos="100000">
              <a:srgbClr val="4A00E0"/>
            </a:gs>
          </a:gsLst>
          <a:lin ang="21594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600" y="486834"/>
            <a:ext cx="140208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600" y="2434167"/>
            <a:ext cx="140208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6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08-04-2023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22857A0D-B3D1-FD2B-21B1-301FBED087DC}"/>
              </a:ext>
            </a:extLst>
          </p:cNvPr>
          <p:cNvSpPr txBox="1"/>
          <p:nvPr userDrawn="1"/>
        </p:nvSpPr>
        <p:spPr>
          <a:xfrm>
            <a:off x="6663496" y="8580050"/>
            <a:ext cx="2929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42186706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8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8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8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8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8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8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8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8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8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8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8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8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8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1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1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1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1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1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1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1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2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2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2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2.xml"/></Relationships>
</file>

<file path=ppt/slides/_rels/slide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2.xml"/></Relationships>
</file>

<file path=ppt/slides/_rels/slide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2.xml"/></Relationships>
</file>

<file path=ppt/slides/_rels/slide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2.xml"/></Relationships>
</file>

<file path=ppt/slides/_rels/slide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6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6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2.xml"/></Relationships>
</file>

<file path=ppt/slides/_rels/slide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6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6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7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86266"/>
            <a:ext cx="16255999" cy="78483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స్తోత్రింతున్ మనసారా యేసు ప్రభో   స్తుతి గీతములతో ఎల్లప్పుడు  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సర్వేశ్వరా నన్ను కరుణతో నీ సన్నిధి చేర్చుమా  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అనుదినము నీ వాక్యము అందించి బలపరుచు రక్షకా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ఆనందముతో  నా సర్వమున్ అర్పింతు నీకే ప్రభువా 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నింపుము  నీ ఆత్మతో నా దేవా నడుపుము నీ హస్త బలముతో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చితమైన నా ప్రభు నీ యందె నను నిలుపుమా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మానవుల పాపములు బాపితివయ్యా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మృత్యువును జయించి లేచితివయ్యా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జయధీరుడైన యేసునకు స్తోత్రములర్పింతుమా </a:t>
            </a:r>
          </a:p>
        </p:txBody>
      </p:sp>
    </p:spTree>
    <p:extLst>
      <p:ext uri="{BB962C8B-B14F-4D97-AF65-F5344CB8AC3E}">
        <p14:creationId xmlns:p14="http://schemas.microsoft.com/office/powerpoint/2010/main" val="295748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4514" y="370850"/>
            <a:ext cx="16270514" cy="840230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నీలోనా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జేసినందునా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115874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2240592"/>
            <a:ext cx="15636875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118902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832515"/>
            <a:ext cx="15636875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తన బిడ్డలను మరచినా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మరువలేనంటివే (2)</a:t>
            </a:r>
            <a:br>
              <a:rPr kumimoji="0" lang="te-IN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ముఖకాంతియే నన్ను ఆదరించెనులే (2)</a:t>
            </a:r>
          </a:p>
        </p:txBody>
      </p:sp>
    </p:spTree>
    <p:extLst>
      <p:ext uri="{BB962C8B-B14F-4D97-AF65-F5344CB8AC3E}">
        <p14:creationId xmlns:p14="http://schemas.microsoft.com/office/powerpoint/2010/main" val="185425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2240592"/>
            <a:ext cx="15636875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125500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832515"/>
            <a:ext cx="15636875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పర్వతములు తొలగినను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మెట్టలు తత్తరిల్లిన (2)</a:t>
            </a:r>
            <a:br>
              <a:rPr kumimoji="0" lang="te-IN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కృప నిను వీడదని అభయమిచ్చితివే (2)</a:t>
            </a:r>
          </a:p>
        </p:txBody>
      </p:sp>
    </p:spTree>
    <p:extLst>
      <p:ext uri="{BB962C8B-B14F-4D97-AF65-F5344CB8AC3E}">
        <p14:creationId xmlns:p14="http://schemas.microsoft.com/office/powerpoint/2010/main" val="195222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2240592"/>
            <a:ext cx="15636875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18488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09964" y="971014"/>
            <a:ext cx="5636071" cy="7525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రాజా నీ సన్నిధిలోనే ఉంటానయ్య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ఆరాధిస్తు బ్రతికేస్తానయ్య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నేనుండలేనయ్య నే బ్రతుకలేనయ్య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లేకుండా నేనుండలేనయ్య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తోడే లేకుండా నే బ్రతుకలేనయ్య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సన్నిధానములో సంపూర్ణ సంతోషం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ఆరాధించుకొనే విలువైన అవకాశం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కోల్పోయినవన్ని నాకు ఇచ్చుటకును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 నుండి బ్రతికించుటకును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రాకపోతే నేనేమైపోదునో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ఒంటరి పోరు నన్ను విసిగించిన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మనుషులెల్లరు నన్ను తప్పుపట్టినా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ఒంటరివాడే వేయి మంది అన్నావు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నేనున్నానులే భయపడకు అన్నావు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నేనంటే నీకు ఇంత ప్రేమ ఏంటయ్య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ఊపిరాగేవరకు నీతోనే జీవిస్తా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దారిలో నడిపిన నీ వెంటే నడిచోస్తా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విశ్వానికి కర్త నీవే నా గమ్యము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బాటలో నడుచుట నాకెంతో ఇష్టము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మించిన దేవుడే లేడయ్య</a:t>
            </a:r>
          </a:p>
        </p:txBody>
      </p:sp>
    </p:spTree>
    <p:extLst>
      <p:ext uri="{BB962C8B-B14F-4D97-AF65-F5344CB8AC3E}">
        <p14:creationId xmlns:p14="http://schemas.microsoft.com/office/powerpoint/2010/main" val="190350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1063347"/>
            <a:ext cx="15636875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రాజా నీ సన్నిధిలోనే ఉంటానయ్య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ఆరాధిస్తు బ్రతికేస్తానయ్య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నేనుండలేనయ్య నే బ్రతుకలేనయ్య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లేకుండా నేనుండలేనయ్య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158006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1063347"/>
            <a:ext cx="15636875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సన్నిధానములో సంపూర్ణ సంతోషం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ఆరాధించుకొనే విలువైన అవకాశం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కోల్పోయినవన్ని నాకు ఇచ్చుటకును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 నుండి బ్రతికించుటకును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రాకపోతే నేనేమైపోదునో</a:t>
            </a:r>
          </a:p>
        </p:txBody>
      </p:sp>
    </p:spTree>
    <p:extLst>
      <p:ext uri="{BB962C8B-B14F-4D97-AF65-F5344CB8AC3E}">
        <p14:creationId xmlns:p14="http://schemas.microsoft.com/office/powerpoint/2010/main" val="75803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1063347"/>
            <a:ext cx="15636875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రాజా నీ సన్నిధిలోనే ఉంటానయ్య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ఆరాధిస్తు బ్రతికేస్తానయ్య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నేనుండలేనయ్య నే బ్రతుకలేనయ్య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లేకుండా నేనుండలేనయ్య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246346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1063347"/>
            <a:ext cx="15636875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ఒంటరి పోరు నన్ను విసిగించిన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మనుషులెల్లరు నన్ను తప్పుపట్టినా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ఒంటరివాడే వేయి మంది అన్నావు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నేనున్నానులే భయపడకు అన్నావు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నేనంటే నీకు ఇంత ప్రేమ ఏంటయ్య</a:t>
            </a:r>
          </a:p>
        </p:txBody>
      </p:sp>
    </p:spTree>
    <p:extLst>
      <p:ext uri="{BB962C8B-B14F-4D97-AF65-F5344CB8AC3E}">
        <p14:creationId xmlns:p14="http://schemas.microsoft.com/office/powerpoint/2010/main" val="69890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68496"/>
            <a:ext cx="16270514" cy="674030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అపాయము నా గుడారము</a:t>
            </a:r>
            <a:endParaRPr kumimoji="0" lang="en-IN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సమీపించనియ్యక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మార్గములన్నిటిలో</a:t>
            </a:r>
            <a:endParaRPr kumimoji="0" lang="en-IN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ఆశ్రయమైనందున (2)</a:t>
            </a:r>
          </a:p>
        </p:txBody>
      </p:sp>
    </p:spTree>
    <p:extLst>
      <p:ext uri="{BB962C8B-B14F-4D97-AF65-F5344CB8AC3E}">
        <p14:creationId xmlns:p14="http://schemas.microsoft.com/office/powerpoint/2010/main" val="1871323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1063347"/>
            <a:ext cx="15636875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రాజా నీ సన్నిధిలోనే ఉంటానయ్య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ఆరాధిస్తు బ్రతికేస్తానయ్య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నేనుండలేనయ్య నే బ్రతుకలేనయ్య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లేకుండా నేనుండలేనయ్య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288039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1063347"/>
            <a:ext cx="15636875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ఊపిరాగేవరకు నీతోనే జీవిస్తా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దారిలో నడిపిన నీ వెంటే నడిచోస్తా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విశ్వానికి కర్త నీవే నా గమ్యము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బాటలో నడుచుట నాకెంతో ఇష్టము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మించిన దేవుడే లేడయ్య</a:t>
            </a:r>
          </a:p>
        </p:txBody>
      </p:sp>
    </p:spTree>
    <p:extLst>
      <p:ext uri="{BB962C8B-B14F-4D97-AF65-F5344CB8AC3E}">
        <p14:creationId xmlns:p14="http://schemas.microsoft.com/office/powerpoint/2010/main" val="383175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1063347"/>
            <a:ext cx="15636875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రాజా నీ సన్నిధిలోనే ఉంటానయ్య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మనసారా ఆరాధిస్తు బ్రతికేస్తానయ్య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నేనుండలేనయ్య నే బ్రతుకలేనయ్య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లేకుండా నేనుండలేనయ్య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347834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09964" y="971014"/>
            <a:ext cx="5636071" cy="7201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జీవనదిని నా హృదయములో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ప్రవహింప చేయుమయ్యా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శరీర క్రియలన్నియు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నశియింప చేయుమయ్యా (2) 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బలహీన సమయములో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బలము ప్రసాదించుము (2)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 వరములతో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అభిషేకం చేయుమయ్యా </a:t>
            </a:r>
          </a:p>
        </p:txBody>
      </p:sp>
    </p:spTree>
    <p:extLst>
      <p:ext uri="{BB962C8B-B14F-4D97-AF65-F5344CB8AC3E}">
        <p14:creationId xmlns:p14="http://schemas.microsoft.com/office/powerpoint/2010/main" val="257002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2494508"/>
            <a:ext cx="1563687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జీవనదిని నా హృదయములో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3569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2563758"/>
            <a:ext cx="15636875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శరీర క్రియలన్నియు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నశియింప చేయుమయ్యా (2) </a:t>
            </a:r>
            <a:endParaRPr kumimoji="0" lang="en-IN" sz="8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06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2494508"/>
            <a:ext cx="1563687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జీవనదిని నా హృదయములో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06908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2494508"/>
            <a:ext cx="1563687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బలహీన సమయములో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బలము ప్రసాదించుము (2)</a:t>
            </a:r>
            <a:endParaRPr kumimoji="0" lang="en-IN" sz="8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65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2494508"/>
            <a:ext cx="1563687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జీవనదిని నా హృదయములో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71708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2494508"/>
            <a:ext cx="1563687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 వరములతో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అభిషేకం చేయుమయ్యా </a:t>
            </a:r>
          </a:p>
        </p:txBody>
      </p:sp>
    </p:spTree>
    <p:extLst>
      <p:ext uri="{BB962C8B-B14F-4D97-AF65-F5344CB8AC3E}">
        <p14:creationId xmlns:p14="http://schemas.microsoft.com/office/powerpoint/2010/main" val="272887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4514" y="370850"/>
            <a:ext cx="16270514" cy="840230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నీలోనా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జేసినందునా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149287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2494508"/>
            <a:ext cx="1563687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జీవనదిని నా హృదయములో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67535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765023" y="278517"/>
            <a:ext cx="5636071" cy="8586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నీవే కదా నా ఆరాధన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ఆరాధన స్తుతి ఆరాధన (2)</a:t>
            </a:r>
            <a:endParaRPr lang="en-US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ప్రజల నెమ్మదికై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రాజాజ్ఞ మార్చింది నీవేనని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అహమును అణచి అధికారులను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అధముల చేసిన నీకు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అసాధ్యమైనది ఏమున్నది (4)     ||యూదా||</a:t>
            </a:r>
            <a:endParaRPr lang="en-US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నీతి కిరణాలకై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నా దిక్కు దెశలన్ని నీవేనని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ఆనతికాలాన ప్రధమ ఫలముగా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భద్రపరచిన నీకు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అసాధ్యమైనది ఏమున్నది (4)     ||యూదా||</a:t>
            </a:r>
            <a:endParaRPr lang="en-US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వారసత్వముకై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నా జయము కోరింది నీవేనని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అత్యున్నతమైన సింహాసనమును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నాకిచ్చుఁటలో నీకు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అసాధ్యమైనది ఏమున్నది (4)     ||యూదా||</a:t>
            </a:r>
          </a:p>
        </p:txBody>
      </p:sp>
    </p:spTree>
    <p:extLst>
      <p:ext uri="{BB962C8B-B14F-4D97-AF65-F5344CB8AC3E}">
        <p14:creationId xmlns:p14="http://schemas.microsoft.com/office/powerpoint/2010/main" val="318285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1063347"/>
            <a:ext cx="15636875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  <a:br>
              <a:rPr lang="te-IN" sz="6000" b="1" dirty="0"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 (2)</a:t>
            </a:r>
            <a:br>
              <a:rPr lang="te-IN" sz="6000" b="1" dirty="0"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నీవే కదా నా ఆరాధన</a:t>
            </a:r>
            <a:br>
              <a:rPr lang="te-IN" sz="6000" b="1" dirty="0"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  <a:br>
              <a:rPr lang="te-IN" sz="6000" b="1" dirty="0"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ఆరాధన స్తుతి ఆరాధన (2)</a:t>
            </a:r>
            <a:endParaRPr lang="en-US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02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780577"/>
            <a:ext cx="15636875" cy="7582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600" b="1" dirty="0">
                <a:latin typeface="Anek Telugu" pitchFamily="2" charset="0"/>
                <a:cs typeface="Anek Telugu" pitchFamily="2" charset="0"/>
              </a:rPr>
              <a:t>నీ ప్రజల నెమ్మదికై</a:t>
            </a:r>
            <a:br>
              <a:rPr lang="te-IN" sz="6600" b="1" dirty="0">
                <a:latin typeface="Anek Telugu" pitchFamily="2" charset="0"/>
                <a:cs typeface="Anek Telugu" pitchFamily="2" charset="0"/>
              </a:rPr>
            </a:br>
            <a:r>
              <a:rPr lang="te-IN" sz="6600" b="1" dirty="0">
                <a:latin typeface="Anek Telugu" pitchFamily="2" charset="0"/>
                <a:cs typeface="Anek Telugu" pitchFamily="2" charset="0"/>
              </a:rPr>
              <a:t>రాజాజ్ఞ మార్చింది నీవేనని</a:t>
            </a:r>
            <a:br>
              <a:rPr lang="te-IN" sz="6600" b="1" dirty="0">
                <a:latin typeface="Anek Telugu" pitchFamily="2" charset="0"/>
                <a:cs typeface="Anek Telugu" pitchFamily="2" charset="0"/>
              </a:rPr>
            </a:br>
            <a:r>
              <a:rPr lang="te-IN" sz="6600" b="1" dirty="0">
                <a:latin typeface="Anek Telugu" pitchFamily="2" charset="0"/>
                <a:cs typeface="Anek Telugu" pitchFamily="2" charset="0"/>
              </a:rPr>
              <a:t>అహమును అణచి అధికారులను</a:t>
            </a:r>
            <a:br>
              <a:rPr lang="te-IN" sz="6600" b="1" dirty="0">
                <a:latin typeface="Anek Telugu" pitchFamily="2" charset="0"/>
                <a:cs typeface="Anek Telugu" pitchFamily="2" charset="0"/>
              </a:rPr>
            </a:br>
            <a:r>
              <a:rPr lang="te-IN" sz="6600" b="1" dirty="0">
                <a:latin typeface="Anek Telugu" pitchFamily="2" charset="0"/>
                <a:cs typeface="Anek Telugu" pitchFamily="2" charset="0"/>
              </a:rPr>
              <a:t>అధముల చేసిన నీకు (2)</a:t>
            </a:r>
            <a:br>
              <a:rPr lang="te-IN" sz="6600" b="1" dirty="0">
                <a:latin typeface="Anek Telugu" pitchFamily="2" charset="0"/>
                <a:cs typeface="Anek Telugu" pitchFamily="2" charset="0"/>
              </a:rPr>
            </a:br>
            <a:r>
              <a:rPr lang="te-IN" sz="6600" b="1" dirty="0">
                <a:latin typeface="Anek Telugu" pitchFamily="2" charset="0"/>
                <a:cs typeface="Anek Telugu" pitchFamily="2" charset="0"/>
              </a:rPr>
              <a:t>అసాధ్యమైనది ఏమున్నది (4)     </a:t>
            </a:r>
            <a:endParaRPr lang="en-US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42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1063347"/>
            <a:ext cx="15636875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  <a:br>
              <a:rPr lang="te-IN" sz="6000" b="1" dirty="0"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 (2)</a:t>
            </a:r>
            <a:br>
              <a:rPr lang="te-IN" sz="6000" b="1" dirty="0"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నీవే కదా నా ఆరాధన</a:t>
            </a:r>
            <a:br>
              <a:rPr lang="te-IN" sz="6000" b="1" dirty="0"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  <a:br>
              <a:rPr lang="te-IN" sz="6000" b="1" dirty="0"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ఆరాధన స్తుతి ఆరాధన (2)</a:t>
            </a:r>
            <a:endParaRPr lang="en-US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85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780577"/>
            <a:ext cx="15636875" cy="7582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600" b="1" dirty="0">
                <a:latin typeface="Anek Telugu" pitchFamily="2" charset="0"/>
                <a:cs typeface="Anek Telugu" pitchFamily="2" charset="0"/>
              </a:rPr>
              <a:t>నీ నీతి కిరణాలకై</a:t>
            </a:r>
            <a:br>
              <a:rPr lang="te-IN" sz="6600" b="1" dirty="0">
                <a:latin typeface="Anek Telugu" pitchFamily="2" charset="0"/>
                <a:cs typeface="Anek Telugu" pitchFamily="2" charset="0"/>
              </a:rPr>
            </a:br>
            <a:r>
              <a:rPr lang="te-IN" sz="6600" b="1" dirty="0">
                <a:latin typeface="Anek Telugu" pitchFamily="2" charset="0"/>
                <a:cs typeface="Anek Telugu" pitchFamily="2" charset="0"/>
              </a:rPr>
              <a:t>నా దిక్కు దెశలన్ని నీవేనని</a:t>
            </a:r>
            <a:br>
              <a:rPr lang="te-IN" sz="6600" b="1" dirty="0">
                <a:latin typeface="Anek Telugu" pitchFamily="2" charset="0"/>
                <a:cs typeface="Anek Telugu" pitchFamily="2" charset="0"/>
              </a:rPr>
            </a:br>
            <a:r>
              <a:rPr lang="te-IN" sz="6600" b="1" dirty="0">
                <a:latin typeface="Anek Telugu" pitchFamily="2" charset="0"/>
                <a:cs typeface="Anek Telugu" pitchFamily="2" charset="0"/>
              </a:rPr>
              <a:t>ఆనతికాలాన ప్రధమ ఫలముగా</a:t>
            </a:r>
            <a:br>
              <a:rPr lang="te-IN" sz="6600" b="1" dirty="0">
                <a:latin typeface="Anek Telugu" pitchFamily="2" charset="0"/>
                <a:cs typeface="Anek Telugu" pitchFamily="2" charset="0"/>
              </a:rPr>
            </a:br>
            <a:r>
              <a:rPr lang="te-IN" sz="6600" b="1" dirty="0">
                <a:latin typeface="Anek Telugu" pitchFamily="2" charset="0"/>
                <a:cs typeface="Anek Telugu" pitchFamily="2" charset="0"/>
              </a:rPr>
              <a:t>భద్రపరచిన నీకు (2)</a:t>
            </a:r>
            <a:br>
              <a:rPr lang="te-IN" sz="6600" b="1" dirty="0">
                <a:latin typeface="Anek Telugu" pitchFamily="2" charset="0"/>
                <a:cs typeface="Anek Telugu" pitchFamily="2" charset="0"/>
              </a:rPr>
            </a:br>
            <a:r>
              <a:rPr lang="te-IN" sz="6600" b="1" dirty="0">
                <a:latin typeface="Anek Telugu" pitchFamily="2" charset="0"/>
                <a:cs typeface="Anek Telugu" pitchFamily="2" charset="0"/>
              </a:rPr>
              <a:t>అసాధ్యమైనది ఏమున్నది (4)     </a:t>
            </a:r>
            <a:endParaRPr lang="en-US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01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1063347"/>
            <a:ext cx="15636875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  <a:br>
              <a:rPr lang="te-IN" sz="6000" b="1" dirty="0"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 (2)</a:t>
            </a:r>
            <a:br>
              <a:rPr lang="te-IN" sz="6000" b="1" dirty="0"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నీవే కదా నా ఆరాధన</a:t>
            </a:r>
            <a:br>
              <a:rPr lang="te-IN" sz="6000" b="1" dirty="0"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  <a:br>
              <a:rPr lang="te-IN" sz="6000" b="1" dirty="0"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ఆరాధన స్తుతి ఆరాధన (2)</a:t>
            </a:r>
            <a:endParaRPr lang="en-US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51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780577"/>
            <a:ext cx="15636875" cy="7582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600" b="1" dirty="0">
                <a:latin typeface="Anek Telugu" pitchFamily="2" charset="0"/>
                <a:cs typeface="Anek Telugu" pitchFamily="2" charset="0"/>
              </a:rPr>
              <a:t>నీ వారసత్వముకై</a:t>
            </a:r>
            <a:br>
              <a:rPr lang="te-IN" sz="6600" b="1" dirty="0">
                <a:latin typeface="Anek Telugu" pitchFamily="2" charset="0"/>
                <a:cs typeface="Anek Telugu" pitchFamily="2" charset="0"/>
              </a:rPr>
            </a:br>
            <a:r>
              <a:rPr lang="te-IN" sz="6600" b="1" dirty="0">
                <a:latin typeface="Anek Telugu" pitchFamily="2" charset="0"/>
                <a:cs typeface="Anek Telugu" pitchFamily="2" charset="0"/>
              </a:rPr>
              <a:t>నా జయము కోరింది నీవేనని</a:t>
            </a:r>
            <a:br>
              <a:rPr lang="te-IN" sz="6600" b="1" dirty="0">
                <a:latin typeface="Anek Telugu" pitchFamily="2" charset="0"/>
                <a:cs typeface="Anek Telugu" pitchFamily="2" charset="0"/>
              </a:rPr>
            </a:br>
            <a:r>
              <a:rPr lang="te-IN" sz="6600" b="1" dirty="0">
                <a:latin typeface="Anek Telugu" pitchFamily="2" charset="0"/>
                <a:cs typeface="Anek Telugu" pitchFamily="2" charset="0"/>
              </a:rPr>
              <a:t>అత్యున్నతమైన సింహాసనమును</a:t>
            </a:r>
            <a:br>
              <a:rPr lang="te-IN" sz="6600" b="1" dirty="0">
                <a:latin typeface="Anek Telugu" pitchFamily="2" charset="0"/>
                <a:cs typeface="Anek Telugu" pitchFamily="2" charset="0"/>
              </a:rPr>
            </a:br>
            <a:r>
              <a:rPr lang="te-IN" sz="6600" b="1" dirty="0">
                <a:latin typeface="Anek Telugu" pitchFamily="2" charset="0"/>
                <a:cs typeface="Anek Telugu" pitchFamily="2" charset="0"/>
              </a:rPr>
              <a:t>నాకిచ్చుఁటలో నీకు (2)</a:t>
            </a:r>
            <a:br>
              <a:rPr lang="te-IN" sz="6600" b="1" dirty="0">
                <a:latin typeface="Anek Telugu" pitchFamily="2" charset="0"/>
                <a:cs typeface="Anek Telugu" pitchFamily="2" charset="0"/>
              </a:rPr>
            </a:br>
            <a:r>
              <a:rPr lang="te-IN" sz="6600" b="1" dirty="0">
                <a:latin typeface="Anek Telugu" pitchFamily="2" charset="0"/>
                <a:cs typeface="Anek Telugu" pitchFamily="2" charset="0"/>
              </a:rPr>
              <a:t>అసాధ్యమైనది ఏమున్నది (4)     </a:t>
            </a:r>
            <a:endParaRPr lang="en-US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14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1063347"/>
            <a:ext cx="15636875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  <a:br>
              <a:rPr lang="te-IN" sz="6000" b="1" dirty="0"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 (2)</a:t>
            </a:r>
            <a:br>
              <a:rPr lang="te-IN" sz="6000" b="1" dirty="0"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నీవే కదా నా ఆరాధన</a:t>
            </a:r>
            <a:br>
              <a:rPr lang="te-IN" sz="6000" b="1" dirty="0"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  <a:br>
              <a:rPr lang="te-IN" sz="6000" b="1" dirty="0"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ఆరాధన స్తుతి ఆరాధన (2)</a:t>
            </a:r>
            <a:endParaRPr lang="en-US" sz="6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21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79600" y="832515"/>
            <a:ext cx="12496800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కృపలను తలంచుచు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ఆయుష్కాలమంతా ప్రభుని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కృతజ్ఞతతో స్తుతింతున్ (2)       ||కృపలను||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రూపింపబడుచున్న ఏ ఆయుధముండినను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నాకు విరోధమై వర్ధిల్లదు యని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చెప్పిన మాట సత్యం – (2)       ||కృపలను||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కన్నీటి లోయలలో నే కృంగిన వేళలలో /2/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నింగిని చీల్చి వర్షము పంపి 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నింపెను నా హృదయం (యేసు) /2/కృప/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హల్లెలూయా ఆమెన్ ఆ.. నాకెంతో ఆనందమే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సీయోను నివాసం నాకెంతో ఆనందం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ఆనందమానందమే – (2)       ||కృపలను||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93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68496"/>
            <a:ext cx="16270514" cy="674030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నుండి వెలుగులోనికి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పిలచిన తేజోమయా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 వంశములో</a:t>
            </a:r>
            <a:endParaRPr kumimoji="0" lang="en-IN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21005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13220" y="1294179"/>
            <a:ext cx="15629560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కృపలను తలంచుచు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ఆయుష్కాలమంతా ప్రభుని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కృతజ్ఞతతో స్తుతింతున్ (2)</a:t>
            </a:r>
            <a:endParaRPr kumimoji="0" lang="en-IN" sz="54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43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307770" y="1817400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రూపింపబడుచున్న</a:t>
            </a:r>
            <a:endParaRPr kumimoji="0" lang="en-IN" sz="8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ఏ ఆయుధముండినను </a:t>
            </a:r>
            <a:r>
              <a:rPr kumimoji="0" lang="te-IN" sz="48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నాకు విరోధమై వర్ధిల్లదు యని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చెప్పిన మాట సత్యం </a:t>
            </a:r>
            <a:r>
              <a:rPr kumimoji="0" lang="te-IN" sz="48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kumimoji="0" lang="en-IN" sz="48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58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13220" y="2309842"/>
            <a:ext cx="156295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కృపలను తలంచుచు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కృతజ్ఞతతో స్తుతింతున్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 </a:t>
            </a:r>
            <a:endParaRPr kumimoji="0" lang="en-IN" sz="54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00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B5318F-857E-4673-9856-DE448EEB7F93}"/>
              </a:ext>
            </a:extLst>
          </p:cNvPr>
          <p:cNvSpPr txBox="1"/>
          <p:nvPr/>
        </p:nvSpPr>
        <p:spPr>
          <a:xfrm>
            <a:off x="-6350" y="2679174"/>
            <a:ext cx="162623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కన్నీటి లోయలలో నే కృంగిన వేళలలో </a:t>
            </a:r>
            <a:r>
              <a:rPr lang="en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నింగిని చీల్చి వర్షము పంపి 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నింపెను నా హృదయం (యేసు) 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76924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13220" y="2309842"/>
            <a:ext cx="156295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కృపలను తలంచుచు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కృతజ్ఞతతో స్తుతింతున్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 </a:t>
            </a:r>
            <a:endParaRPr kumimoji="0" lang="en-IN" sz="54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79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91883" y="1817400"/>
            <a:ext cx="16639765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హల్లెలూయా ఆమెన్ ఆ.. </a:t>
            </a:r>
            <a:endParaRPr kumimoji="0" lang="en-IN" sz="8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నాకెంతో ఆనందమే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సీయోను నివాసం నాకెంతో ఆనందం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ఆనందమానందమే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kumimoji="0" lang="en-IN" sz="54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63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13220" y="2309842"/>
            <a:ext cx="156295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కృపలను తలంచుచు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కృతజ్ఞతతో స్తుతింతున్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 </a:t>
            </a:r>
            <a:endParaRPr kumimoji="0" lang="en-IN" sz="54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25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757B60-9308-442F-8400-5C3063F9AE61}"/>
              </a:ext>
            </a:extLst>
          </p:cNvPr>
          <p:cNvSpPr txBox="1"/>
          <p:nvPr/>
        </p:nvSpPr>
        <p:spPr>
          <a:xfrm>
            <a:off x="533400" y="266701"/>
            <a:ext cx="15182850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నాకు చాలును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బ్రతుకలేను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బ్రతుకలేను</a:t>
            </a:r>
            <a:endParaRPr lang="en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జల రాసులన్ని ఏక రాసిగా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నిలిచిపోయెనే నీ జనుల ఎదుట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అవి భూకంపాలే అయినా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పెను తుఫానులే అయినా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శాశించునా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అవి అణగిపోవునా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 ||నీ కృప||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జగదుద్పత్తికి ముందుగానే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ఏర్పరచుకొని నన్ను పిలచితివా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పిలుపే స్థిరపరచెనే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బలపరచెనే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ఈ పరిచర్యను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అనుగ్రహించెను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||నీ కృప||</a:t>
            </a:r>
            <a:endParaRPr lang="te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20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904944-1AD6-429D-A79B-59EDAA808ABD}"/>
              </a:ext>
            </a:extLst>
          </p:cNvPr>
          <p:cNvSpPr txBox="1"/>
          <p:nvPr/>
        </p:nvSpPr>
        <p:spPr>
          <a:xfrm>
            <a:off x="-6350" y="1714500"/>
            <a:ext cx="16262350" cy="5401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నాకు చాలును</a:t>
            </a:r>
            <a:br>
              <a:rPr lang="te-IN" sz="11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బ్రతుకలేను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1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బ్రతుకలేను</a:t>
            </a:r>
            <a:endParaRPr lang="en-IN" sz="115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79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A33B4E-37E0-475D-B39B-2C0CF6A13333}"/>
              </a:ext>
            </a:extLst>
          </p:cNvPr>
          <p:cNvSpPr txBox="1"/>
          <p:nvPr/>
        </p:nvSpPr>
        <p:spPr>
          <a:xfrm>
            <a:off x="-6350" y="285750"/>
            <a:ext cx="1626235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జల రాసులన్ని ఏక రాసిగా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నిలిచిపోయెనే నీ జనుల ఎదుట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అవి భూకంపాలే అయినా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పెను తుఫానులే అయినా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శాశించునా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అవి అణగిపోవునా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33699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4514" y="370850"/>
            <a:ext cx="16270514" cy="840230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నీలోనా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జేసినందునా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844657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904944-1AD6-429D-A79B-59EDAA808ABD}"/>
              </a:ext>
            </a:extLst>
          </p:cNvPr>
          <p:cNvSpPr txBox="1"/>
          <p:nvPr/>
        </p:nvSpPr>
        <p:spPr>
          <a:xfrm>
            <a:off x="-6350" y="1714500"/>
            <a:ext cx="16262350" cy="5401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నాకు చాలును</a:t>
            </a:r>
            <a:br>
              <a:rPr lang="te-IN" sz="11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బ్రతుకలేను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1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బ్రతుకలేను</a:t>
            </a:r>
            <a:endParaRPr lang="en-IN" sz="115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02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13E92B-5E78-4364-A9DC-38677DC38998}"/>
              </a:ext>
            </a:extLst>
          </p:cNvPr>
          <p:cNvSpPr txBox="1"/>
          <p:nvPr/>
        </p:nvSpPr>
        <p:spPr>
          <a:xfrm>
            <a:off x="-6350" y="381000"/>
            <a:ext cx="1626235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జగదుద్పత్తికి ముందుగానే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ఏర్పరచుకొని నన్ను పిలచితివా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పిలుపే స్థిరపరచెనే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బలపరచెనే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ఈ పరిచర్యను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అనుగ్రహించెను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te-IN" sz="8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76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904944-1AD6-429D-A79B-59EDAA808ABD}"/>
              </a:ext>
            </a:extLst>
          </p:cNvPr>
          <p:cNvSpPr txBox="1"/>
          <p:nvPr/>
        </p:nvSpPr>
        <p:spPr>
          <a:xfrm>
            <a:off x="-6350" y="1714500"/>
            <a:ext cx="16262350" cy="5401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నాకు చాలును</a:t>
            </a:r>
            <a:br>
              <a:rPr lang="te-IN" sz="11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బ్రతుకలేను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1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బ్రతుకలేను</a:t>
            </a:r>
            <a:endParaRPr lang="en-IN" sz="115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75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BD830B-BFB6-4FC9-87FE-BD20C8AF19B6}"/>
              </a:ext>
            </a:extLst>
          </p:cNvPr>
          <p:cNvSpPr txBox="1"/>
          <p:nvPr/>
        </p:nvSpPr>
        <p:spPr>
          <a:xfrm>
            <a:off x="0" y="165101"/>
            <a:ext cx="16256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విన్నపములు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వినువాడా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కన్నీరు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తుడుచు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వాడా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సుఖములు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ఇచ్చువాడా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నుండియే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అన్ని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సాధ్యమయ్యా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చిత్తమే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శుద్ధి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పొందు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వ్యాధిని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సిలువ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లోనా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endParaRPr lang="en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24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653E32-B034-4730-AA70-B77A57A4F258}"/>
              </a:ext>
            </a:extLst>
          </p:cNvPr>
          <p:cNvSpPr txBox="1"/>
          <p:nvPr/>
        </p:nvSpPr>
        <p:spPr>
          <a:xfrm>
            <a:off x="0" y="933451"/>
            <a:ext cx="16256000" cy="717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విన్నపములు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వినువాడా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కన్నీరు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తుడుచు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వాడా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సుఖములు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ఇచ్చువాడా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1826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7D90A4-D0F7-467A-9EA9-9309EE7B4E26}"/>
              </a:ext>
            </a:extLst>
          </p:cNvPr>
          <p:cNvSpPr txBox="1"/>
          <p:nvPr/>
        </p:nvSpPr>
        <p:spPr>
          <a:xfrm>
            <a:off x="0" y="1905001"/>
            <a:ext cx="16256000" cy="5401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నుండియే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అన్ని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సాధ్యమయ్యా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549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653E32-B034-4730-AA70-B77A57A4F258}"/>
              </a:ext>
            </a:extLst>
          </p:cNvPr>
          <p:cNvSpPr txBox="1"/>
          <p:nvPr/>
        </p:nvSpPr>
        <p:spPr>
          <a:xfrm>
            <a:off x="0" y="933451"/>
            <a:ext cx="16256000" cy="717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విన్నపములు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వినువాడా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కన్నీరు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తుడుచు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వాడా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సుఖములు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ఇచ్చువాడా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519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E485DA-2262-48E0-8967-8A294FCA195C}"/>
              </a:ext>
            </a:extLst>
          </p:cNvPr>
          <p:cNvSpPr txBox="1"/>
          <p:nvPr/>
        </p:nvSpPr>
        <p:spPr>
          <a:xfrm>
            <a:off x="-6350" y="1695451"/>
            <a:ext cx="16262350" cy="5401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చిత్తమే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శుద్ధి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పొందు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700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653E32-B034-4730-AA70-B77A57A4F258}"/>
              </a:ext>
            </a:extLst>
          </p:cNvPr>
          <p:cNvSpPr txBox="1"/>
          <p:nvPr/>
        </p:nvSpPr>
        <p:spPr>
          <a:xfrm>
            <a:off x="0" y="933451"/>
            <a:ext cx="16256000" cy="717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విన్నపములు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వినువాడా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కన్నీరు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తుడుచు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వాడా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సుఖములు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ఇచ్చువాడా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124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D27E1E-FBDC-4B69-86C7-D7B1BCCCCE47}"/>
              </a:ext>
            </a:extLst>
          </p:cNvPr>
          <p:cNvSpPr txBox="1"/>
          <p:nvPr/>
        </p:nvSpPr>
        <p:spPr>
          <a:xfrm>
            <a:off x="-6350" y="1714501"/>
            <a:ext cx="16262350" cy="5401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వ్యాధిని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సిలువ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లోనా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endParaRPr lang="en-IN" sz="115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80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68496"/>
            <a:ext cx="16270514" cy="674030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నిలచి ఆత్మ ఫలములు</a:t>
            </a:r>
            <a:endParaRPr kumimoji="0" lang="en-IN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ఫలియించుట కొరకు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నాపైనా నిండుగా</a:t>
            </a:r>
            <a:endParaRPr kumimoji="0" lang="en-IN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వర్షము కుమ్మరించు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422148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653E32-B034-4730-AA70-B77A57A4F258}"/>
              </a:ext>
            </a:extLst>
          </p:cNvPr>
          <p:cNvSpPr txBox="1"/>
          <p:nvPr/>
        </p:nvSpPr>
        <p:spPr>
          <a:xfrm>
            <a:off x="0" y="933451"/>
            <a:ext cx="16256000" cy="717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విన్నపములు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వినువాడా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కన్నీరు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తుడుచు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వాడా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సుఖములు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ఇచ్చువాడా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092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1F7544-351D-4A96-B98A-60EF56F5BFEF}"/>
              </a:ext>
            </a:extLst>
          </p:cNvPr>
          <p:cNvSpPr txBox="1"/>
          <p:nvPr/>
        </p:nvSpPr>
        <p:spPr>
          <a:xfrm>
            <a:off x="309562" y="792816"/>
            <a:ext cx="15636875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- వర్ణింపతరమా నా ప్రభు</a:t>
            </a:r>
            <a:endParaRPr lang="en-US" sz="28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- హృదయేశ్వరా నా యేసువా</a:t>
            </a:r>
            <a:endParaRPr lang="en-US" sz="28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- నాదు పాపమె</a:t>
            </a:r>
            <a:r>
              <a:rPr lang="en-US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28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- నన్ను చేర్చిన నా ప్రభు</a:t>
            </a:r>
            <a:endParaRPr lang="en-US" sz="28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- తీరునా ఋణం </a:t>
            </a:r>
            <a:endParaRPr lang="en-US" sz="28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742950" indent="-742950" algn="ctr">
              <a:buAutoNum type="arabicPeriod"/>
            </a:pPr>
            <a:endParaRPr lang="en-US" sz="28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నీసన్నిదిని కాంక్షించి – పాప</a:t>
            </a:r>
            <a:r>
              <a:rPr lang="en-US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బ్రతుకె వీడితి </a:t>
            </a:r>
            <a:endParaRPr lang="en-US" sz="28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 నిండుగ - నాలో నింపుము నా ప్రభు</a:t>
            </a:r>
            <a:endParaRPr lang="en-US" sz="28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ప్రేమన్-చాటుచుందును</a:t>
            </a:r>
            <a:endParaRPr lang="en-US" sz="28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సముద్రముకంటె లోతైనది - గగనము కంటె ఎత్తయినది</a:t>
            </a:r>
            <a:endParaRPr lang="en-US" sz="28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- శాశ్వతమైనది నీ ప్రేమ</a:t>
            </a:r>
            <a:endParaRPr lang="en-US" sz="28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 - మరవగ సాధ్యమా </a:t>
            </a:r>
            <a:endParaRPr lang="en-IN" sz="28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92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BE2011-2B23-4588-8401-06611A68BFF1}"/>
              </a:ext>
            </a:extLst>
          </p:cNvPr>
          <p:cNvSpPr txBox="1"/>
          <p:nvPr/>
        </p:nvSpPr>
        <p:spPr>
          <a:xfrm>
            <a:off x="305978" y="678428"/>
            <a:ext cx="1564046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2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 వర్ణింపతరమా నా ప్రభు</a:t>
            </a:r>
            <a:endParaRPr lang="en-US" sz="120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2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 హృదయేశ్వరా నా యేసువా</a:t>
            </a:r>
            <a:endParaRPr lang="en-US" sz="120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11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3DBA80-9163-4263-B641-DCD7D112883E}"/>
              </a:ext>
            </a:extLst>
          </p:cNvPr>
          <p:cNvSpPr txBox="1"/>
          <p:nvPr/>
        </p:nvSpPr>
        <p:spPr>
          <a:xfrm>
            <a:off x="305978" y="401442"/>
            <a:ext cx="1564046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</a:t>
            </a:r>
            <a:endParaRPr lang="en-US" sz="88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నాదు పాపమె</a:t>
            </a:r>
            <a:r>
              <a:rPr lang="en-US" sz="8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88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</a:t>
            </a:r>
            <a:endParaRPr lang="en-US" sz="88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చేర్చిన నా ప్రభు</a:t>
            </a:r>
            <a:endParaRPr lang="en-US" sz="88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</a:t>
            </a:r>
            <a:endParaRPr lang="en-US" sz="88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తీరునా ఋణం</a:t>
            </a:r>
            <a:endParaRPr lang="en-US" sz="88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87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BE2011-2B23-4588-8401-06611A68BFF1}"/>
              </a:ext>
            </a:extLst>
          </p:cNvPr>
          <p:cNvSpPr txBox="1"/>
          <p:nvPr/>
        </p:nvSpPr>
        <p:spPr>
          <a:xfrm>
            <a:off x="305978" y="711881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0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 వర్ణింపతరమా నా ప్రభు</a:t>
            </a:r>
            <a:endParaRPr lang="en-US" sz="100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0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 హృదయేశ్వరా నా యేసువా</a:t>
            </a:r>
            <a:endParaRPr lang="en-US" sz="100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39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214487-D8A1-4BC5-8DCD-A18FF5FC92DB}"/>
              </a:ext>
            </a:extLst>
          </p:cNvPr>
          <p:cNvSpPr txBox="1"/>
          <p:nvPr/>
        </p:nvSpPr>
        <p:spPr>
          <a:xfrm>
            <a:off x="305978" y="779864"/>
            <a:ext cx="1564046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నీసన్నిదిని కాంక్షించి </a:t>
            </a:r>
            <a:endParaRPr lang="en-US" sz="80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</a:t>
            </a:r>
            <a:r>
              <a:rPr lang="en-US" sz="8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బ్రతుకె వీడితి </a:t>
            </a:r>
            <a:endParaRPr lang="en-US" sz="80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 నిండుగ </a:t>
            </a:r>
            <a:endParaRPr lang="en-US" sz="80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నాలో నింపుము నా ప్రభు</a:t>
            </a:r>
            <a:endParaRPr lang="en-US" sz="80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endParaRPr lang="en-US" sz="80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</a:t>
            </a:r>
            <a:endParaRPr lang="en-US" sz="80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54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BE2011-2B23-4588-8401-06611A68BFF1}"/>
              </a:ext>
            </a:extLst>
          </p:cNvPr>
          <p:cNvSpPr txBox="1"/>
          <p:nvPr/>
        </p:nvSpPr>
        <p:spPr>
          <a:xfrm>
            <a:off x="305978" y="845693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0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 వర్ణింపతరమా నా ప్రభు</a:t>
            </a:r>
            <a:endParaRPr lang="en-US" sz="100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0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 హృదయేశ్వరా నా యేసువా</a:t>
            </a:r>
            <a:endParaRPr lang="en-US" sz="100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10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86804F-F0C9-415B-8014-1AEA7EAE0C87}"/>
              </a:ext>
            </a:extLst>
          </p:cNvPr>
          <p:cNvSpPr txBox="1"/>
          <p:nvPr/>
        </p:nvSpPr>
        <p:spPr>
          <a:xfrm>
            <a:off x="305978" y="200718"/>
            <a:ext cx="1564046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సముద్రముకంటె లోతైనది </a:t>
            </a:r>
            <a:endParaRPr lang="en-US" sz="88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గగనము కంటె ఎత్తయినది</a:t>
            </a:r>
            <a:endParaRPr lang="en-US" sz="88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</a:t>
            </a:r>
            <a:endParaRPr lang="en-US" sz="88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శాశ్వతమైనది నీ ప్రేమ</a:t>
            </a:r>
            <a:endParaRPr lang="en-US" sz="88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 </a:t>
            </a:r>
            <a:endParaRPr lang="en-US" sz="88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మరవగ సాధ్యమా</a:t>
            </a:r>
            <a:endParaRPr lang="en-IN" sz="88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83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120281" y="578599"/>
            <a:ext cx="10015437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కనికరపూర్ణుడా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ప్రేమకు నిలయుడా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సంతోష గానము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 సంపదలకు ఆధారము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వలన ఏదియు ఆశించకయే ప్రేమించితివి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రక్షించుటకు ఉన్నత భాగ్యము విడచితివి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మ్రానుపై రక్తము కార్చి రక్షించితివి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 కృప పొంది జీవింతును ఇల నీ కొరకే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కొరకు సర్వము ధారాళముగా దయచేయువాడవు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దాహము తీర్చుటకు బండను చీల్చిన ఉపకారివి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అలసిన వారి ఆశను తృప్తిపరచితివి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అనంత కృపపొంది ఆరాధింతును అనుక్షణము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వలన బలమునొందిన వారే ధన్యులు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అయిన సీయోనులో వారు నిలిచెదరు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నిలువరమైన రాజ్యములో నిను చూచుటకు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కృపపొంది సేవించెదను తుదివరకు (2)</a:t>
            </a:r>
          </a:p>
        </p:txBody>
      </p:sp>
    </p:spTree>
    <p:extLst>
      <p:ext uri="{BB962C8B-B14F-4D97-AF65-F5344CB8AC3E}">
        <p14:creationId xmlns:p14="http://schemas.microsoft.com/office/powerpoint/2010/main" val="1189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309562" y="1201846"/>
            <a:ext cx="1563687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uly it" panose="02000507000000020002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uly it" panose="02000507000000020002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uly it" panose="02000507000000020002" pitchFamily="2" charset="0"/>
                <a:cs typeface="Anek Telugu" pitchFamily="2" charset="0"/>
              </a:rPr>
              <a:t>నీవే నా సంతోష గానము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July it" panose="02000507000000020002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165881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4514" y="370850"/>
            <a:ext cx="16270514" cy="840230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నీలోనా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జేసినందునా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2426395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309562" y="1755844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వలన ఏదియు ఆశించకయే ప్రేమించితివి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రక్షించుటకు ఉన్నత భాగ్యము విడచితివి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మ్రానుపై రక్తము కార్చి రక్షించితివి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 కృప పొంది జీవింతును ఇల నీ కొరకే (2)</a:t>
            </a:r>
          </a:p>
        </p:txBody>
      </p:sp>
    </p:spTree>
    <p:extLst>
      <p:ext uri="{BB962C8B-B14F-4D97-AF65-F5344CB8AC3E}">
        <p14:creationId xmlns:p14="http://schemas.microsoft.com/office/powerpoint/2010/main" val="253799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309562" y="1201846"/>
            <a:ext cx="1563687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కనికరపూర్ణుడా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ప్రేమకు నిలయుడా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సంతోష గానము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216577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309562" y="2032843"/>
            <a:ext cx="1563687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కొరకు సర్వము ధారాళముగా దయచేయువాడవు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దాహము తీర్చుటకు బండను చీల్చిన ఉపకారివి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అలసిన వారి ఆశను తృప్తిపరచితివి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అనంత కృపపొంది ఆరాధింతును అనుక్షణము (2)</a:t>
            </a:r>
          </a:p>
        </p:txBody>
      </p:sp>
    </p:spTree>
    <p:extLst>
      <p:ext uri="{BB962C8B-B14F-4D97-AF65-F5344CB8AC3E}">
        <p14:creationId xmlns:p14="http://schemas.microsoft.com/office/powerpoint/2010/main" val="174735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309562" y="1201846"/>
            <a:ext cx="1563687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కనికరపూర్ణుడా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ప్రేమకు నిలయుడా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సంతోష గానము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218292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309562" y="1755844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వలన బలమునొందిన వారే ధన్యులు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అయిన సీయోనులో వారు నిలిచెదరు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నిలువరమైన రాజ్యములో నిను చూచుటకు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కృపపొంది సేవించెదను తుదివరకు (2)</a:t>
            </a:r>
          </a:p>
        </p:txBody>
      </p:sp>
    </p:spTree>
    <p:extLst>
      <p:ext uri="{BB962C8B-B14F-4D97-AF65-F5344CB8AC3E}">
        <p14:creationId xmlns:p14="http://schemas.microsoft.com/office/powerpoint/2010/main" val="274626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309562" y="1201846"/>
            <a:ext cx="1563687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కనికరపూర్ణుడా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ప్రేమకు నిలయుడా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సంతోష గానము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3963471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120281" y="578599"/>
            <a:ext cx="10015437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ఆనందమే పరమానందమే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ఆశ్రయపురమైన యేసయ్యా నీలో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ఆపత్కాలములన్నిటిలో ఆదరించిన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అక్షయుడా నీకే స్తోత్రము (2)       ||ఆనందమే||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పచ్చిక గల చోట్ల పరుండ జేసితివే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జలములు త్రాగనిచ్చితివే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ప్రాణమునకు సేదదీర్చితివి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నీతియు శాంతియు నాకిచ్చితివే (2)       ||ఆనందమే||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గాఢాంధకారము లోయలలో నేను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సంచరించినా దేనికి భయపడను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దుడ్డు కఱ్ఱయు నీ దండమును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అనుదినం అనుక్షణం కాపాడునే (2)       ||ఆనందమే||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శత్రువుల ఎదుటే నీవు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విందును సిద్ధము చేసావు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నేను నీ మందిరములో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నివాసము చేసెద చిరకాలము (2)       ||ఆనందమే||</a:t>
            </a:r>
          </a:p>
        </p:txBody>
      </p:sp>
    </p:spTree>
    <p:extLst>
      <p:ext uri="{BB962C8B-B14F-4D97-AF65-F5344CB8AC3E}">
        <p14:creationId xmlns:p14="http://schemas.microsoft.com/office/powerpoint/2010/main" val="107835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309562" y="1201846"/>
            <a:ext cx="1563687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ఆనందమే పరమానందమే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ఆశ్రయపురమైన యేసయ్యా నీలో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ఆపత్కాలములన్నిటిలో ఆదరించిన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21039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309562" y="1478845"/>
            <a:ext cx="15636875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పచ్చిక గల చోట్ల పరుండ జేసితివే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జలములు త్రాగనిచ్చితివే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ప్రాణమునకు సేదదీర్చితివి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నీతియు శాంతియు నాకిచ్చితివే (2)</a:t>
            </a:r>
            <a:endParaRPr kumimoji="0" lang="en-IN" sz="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03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309562" y="1201846"/>
            <a:ext cx="1563687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ఆనందమే పరమానందమే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ఆశ్రయపురమైన యేసయ్యా నీలో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ఆపత్కాలములన్నిటిలో ఆదరించిన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365009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68496"/>
            <a:ext cx="16270514" cy="674030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యోగ్యత లేని నాకు</a:t>
            </a:r>
            <a:endParaRPr kumimoji="0" lang="en-IN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జీవకిరీట మిచ్చుటకు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నను వీడక</a:t>
            </a:r>
            <a:endParaRPr kumimoji="0" lang="en-IN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 కృపగా మారెను (2)</a:t>
            </a:r>
          </a:p>
        </p:txBody>
      </p:sp>
    </p:spTree>
    <p:extLst>
      <p:ext uri="{BB962C8B-B14F-4D97-AF65-F5344CB8AC3E}">
        <p14:creationId xmlns:p14="http://schemas.microsoft.com/office/powerpoint/2010/main" val="3248288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309562" y="1478845"/>
            <a:ext cx="15636875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గాఢాంధకారము లోయలలో నేను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సంచరించినా దేనికి భయపడను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దుడ్డు కఱ్ఱయు నీ దండమును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అనుదినం అనుక్షణం కాపాడునే (2)</a:t>
            </a:r>
          </a:p>
        </p:txBody>
      </p:sp>
    </p:spTree>
    <p:extLst>
      <p:ext uri="{BB962C8B-B14F-4D97-AF65-F5344CB8AC3E}">
        <p14:creationId xmlns:p14="http://schemas.microsoft.com/office/powerpoint/2010/main" val="349769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309562" y="1201846"/>
            <a:ext cx="1563687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ఆనందమే పరమానందమే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ఆశ్రయపురమైన యేసయ్యా నీలో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ఆపత్కాలములన్నిటిలో ఆదరించిన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57070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309562" y="1478845"/>
            <a:ext cx="15636875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శత్రువుల ఎదుటే నీవు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విందును సిద్ధము చేసావు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నేను నీ మందిరములో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నివాసము చేసెద చిరకాలము (2)</a:t>
            </a:r>
          </a:p>
        </p:txBody>
      </p:sp>
    </p:spTree>
    <p:extLst>
      <p:ext uri="{BB962C8B-B14F-4D97-AF65-F5344CB8AC3E}">
        <p14:creationId xmlns:p14="http://schemas.microsoft.com/office/powerpoint/2010/main" val="368273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309562" y="1201846"/>
            <a:ext cx="1563687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ఆనందమే పరమానందమే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ఆశ్రయపురమైన యేసయ్యా నీలో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ఆపత్కాలములన్నిటిలో ఆదరించిన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110746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120281" y="578599"/>
            <a:ext cx="10015437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} 2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} 2</a:t>
            </a: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  <a:buFont typeface="+mj-lt"/>
              <a:buAutoNum type="arabicPeriod"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దయగల కనుసైగలే ధైర్యపరచినవి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 అడుగుజాడలే నాకు త్రోవను చూపినవి } 2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 రాజ్య పౌరునిగా నన్ను మార్చితివి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 సైన్యములో నన్ను చేర్చితివి } 2|| నా జీవిత ||</a:t>
            </a:r>
          </a:p>
          <a:p>
            <a:pPr algn="ctr">
              <a:lnSpc>
                <a:spcPct val="150000"/>
              </a:lnSpc>
              <a:buFont typeface="+mj-lt"/>
              <a:buAutoNum type="arabicPeriod"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  <a:buFont typeface="+mj-lt"/>
              <a:buAutoNum type="arabicPeriod"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దయగల మాటలే చేరదీసినవి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నీతి నియమాలలో నన్ను నడిపించుచున్నవి } 2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 కృపనే ధ్వజముగ నాపైన నిల్పితివి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 విందుశాలకు నను చేర్చితివి } 2|| నా జీవిత ||</a:t>
            </a:r>
          </a:p>
          <a:p>
            <a:pPr algn="ctr">
              <a:lnSpc>
                <a:spcPct val="150000"/>
              </a:lnSpc>
              <a:buFont typeface="+mj-lt"/>
              <a:buAutoNum type="arabicPeriod"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  <a:buFont typeface="+mj-lt"/>
              <a:buAutoNum type="arabicPeriod"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దయగల తలంపులే రూపునిచ్చినవి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నీదు హస్తములే నన్ను నిర్మించుచున్నవి } 2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 చిత్తమే నాలో నెరవేర్చుచున్నావు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71148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309562" y="1755844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6000" b="1" dirty="0"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br>
              <a:rPr lang="te-IN" sz="6000" b="1" dirty="0"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6000" b="1" dirty="0"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</a:p>
        </p:txBody>
      </p:sp>
    </p:spTree>
    <p:extLst>
      <p:ext uri="{BB962C8B-B14F-4D97-AF65-F5344CB8AC3E}">
        <p14:creationId xmlns:p14="http://schemas.microsoft.com/office/powerpoint/2010/main" val="353981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309562" y="1478845"/>
            <a:ext cx="15636875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600" b="1" dirty="0">
                <a:latin typeface="Anek Telugu" pitchFamily="2" charset="0"/>
                <a:cs typeface="Anek Telugu" pitchFamily="2" charset="0"/>
              </a:rPr>
              <a:t>నీ దయగల కనుసైగలే ధైర్యపరచినవి</a:t>
            </a:r>
            <a:br>
              <a:rPr lang="te-IN" sz="6600" b="1" dirty="0">
                <a:latin typeface="Anek Telugu" pitchFamily="2" charset="0"/>
                <a:cs typeface="Anek Telugu" pitchFamily="2" charset="0"/>
              </a:rPr>
            </a:br>
            <a:r>
              <a:rPr lang="te-IN" sz="6600" b="1" dirty="0">
                <a:latin typeface="Anek Telugu" pitchFamily="2" charset="0"/>
                <a:cs typeface="Anek Telugu" pitchFamily="2" charset="0"/>
              </a:rPr>
              <a:t>నీ అడుగుజాడలే నాకు త్రోవను చూపినవి </a:t>
            </a:r>
            <a:br>
              <a:rPr lang="te-IN" sz="6600" b="1" dirty="0">
                <a:latin typeface="Anek Telugu" pitchFamily="2" charset="0"/>
                <a:cs typeface="Anek Telugu" pitchFamily="2" charset="0"/>
              </a:rPr>
            </a:br>
            <a:r>
              <a:rPr lang="te-IN" sz="6600" b="1" dirty="0">
                <a:latin typeface="Anek Telugu" pitchFamily="2" charset="0"/>
                <a:cs typeface="Anek Telugu" pitchFamily="2" charset="0"/>
              </a:rPr>
              <a:t>నీ రాజ్య పౌరునిగా నన్ను మార్చితివి</a:t>
            </a:r>
            <a:br>
              <a:rPr lang="te-IN" sz="6600" b="1" dirty="0">
                <a:latin typeface="Anek Telugu" pitchFamily="2" charset="0"/>
                <a:cs typeface="Anek Telugu" pitchFamily="2" charset="0"/>
              </a:rPr>
            </a:br>
            <a:r>
              <a:rPr lang="te-IN" sz="6600" b="1" dirty="0">
                <a:latin typeface="Anek Telugu" pitchFamily="2" charset="0"/>
                <a:cs typeface="Anek Telugu" pitchFamily="2" charset="0"/>
              </a:rPr>
              <a:t>నీ సైన్యములో నన్ను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10691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309562" y="1755844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6000" b="1" dirty="0"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br>
              <a:rPr lang="te-IN" sz="6000" b="1" dirty="0"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6000" b="1" dirty="0"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</a:p>
        </p:txBody>
      </p:sp>
    </p:spTree>
    <p:extLst>
      <p:ext uri="{BB962C8B-B14F-4D97-AF65-F5344CB8AC3E}">
        <p14:creationId xmlns:p14="http://schemas.microsoft.com/office/powerpoint/2010/main" val="423084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D7E652-6037-4A21-84BA-2063DF80E34E}"/>
              </a:ext>
            </a:extLst>
          </p:cNvPr>
          <p:cNvSpPr txBox="1"/>
          <p:nvPr/>
        </p:nvSpPr>
        <p:spPr>
          <a:xfrm>
            <a:off x="309562" y="1478845"/>
            <a:ext cx="15636875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600" b="1" dirty="0">
                <a:latin typeface="Anek Telugu" pitchFamily="2" charset="0"/>
                <a:cs typeface="Anek Telugu" pitchFamily="2" charset="0"/>
              </a:rPr>
              <a:t>నీ దయగల మాటలే చేరదీసినవి</a:t>
            </a:r>
            <a:br>
              <a:rPr lang="te-IN" sz="6600" b="1" dirty="0">
                <a:latin typeface="Anek Telugu" pitchFamily="2" charset="0"/>
                <a:cs typeface="Anek Telugu" pitchFamily="2" charset="0"/>
              </a:rPr>
            </a:br>
            <a:r>
              <a:rPr lang="te-IN" sz="6600" b="1" dirty="0">
                <a:latin typeface="Anek Telugu" pitchFamily="2" charset="0"/>
                <a:cs typeface="Anek Telugu" pitchFamily="2" charset="0"/>
              </a:rPr>
              <a:t>నీతి నియమాలలో నన్ను నడిపించుచున్నవి </a:t>
            </a:r>
            <a:br>
              <a:rPr lang="te-IN" sz="6600" b="1" dirty="0">
                <a:latin typeface="Anek Telugu" pitchFamily="2" charset="0"/>
                <a:cs typeface="Anek Telugu" pitchFamily="2" charset="0"/>
              </a:rPr>
            </a:br>
            <a:r>
              <a:rPr lang="te-IN" sz="6600" b="1" dirty="0">
                <a:latin typeface="Anek Telugu" pitchFamily="2" charset="0"/>
                <a:cs typeface="Anek Telugu" pitchFamily="2" charset="0"/>
              </a:rPr>
              <a:t>నీ కృపనే ధ్వజముగ నాపైన నిల్పితివి</a:t>
            </a:r>
            <a:br>
              <a:rPr lang="te-IN" sz="6600" b="1" dirty="0">
                <a:latin typeface="Anek Telugu" pitchFamily="2" charset="0"/>
                <a:cs typeface="Anek Telugu" pitchFamily="2" charset="0"/>
              </a:rPr>
            </a:br>
            <a:r>
              <a:rPr lang="te-IN" sz="6600" b="1" dirty="0">
                <a:latin typeface="Anek Telugu" pitchFamily="2" charset="0"/>
                <a:cs typeface="Anek Telugu" pitchFamily="2" charset="0"/>
              </a:rPr>
              <a:t>నీ విందుశాలకు నను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83211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309562" y="1755844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6000" b="1" dirty="0"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br>
              <a:rPr lang="te-IN" sz="6000" b="1" dirty="0"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6000" b="1" dirty="0"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</a:p>
        </p:txBody>
      </p:sp>
    </p:spTree>
    <p:extLst>
      <p:ext uri="{BB962C8B-B14F-4D97-AF65-F5344CB8AC3E}">
        <p14:creationId xmlns:p14="http://schemas.microsoft.com/office/powerpoint/2010/main" val="356171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4514" y="370850"/>
            <a:ext cx="16270514" cy="840230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నీలోనా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జేసినందునా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1724204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B9A09-D2BD-41B6-AAD6-71B63DD9DC25}"/>
              </a:ext>
            </a:extLst>
          </p:cNvPr>
          <p:cNvSpPr txBox="1"/>
          <p:nvPr/>
        </p:nvSpPr>
        <p:spPr>
          <a:xfrm>
            <a:off x="309563" y="1478845"/>
            <a:ext cx="1563687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600" b="1" dirty="0">
                <a:latin typeface="Anek Telugu" pitchFamily="2" charset="0"/>
                <a:cs typeface="Anek Telugu" pitchFamily="2" charset="0"/>
              </a:rPr>
              <a:t>నీ దయగల తలంపులే రూపునిచ్చినవి</a:t>
            </a:r>
            <a:br>
              <a:rPr lang="te-IN" sz="6600" b="1" dirty="0">
                <a:latin typeface="Anek Telugu" pitchFamily="2" charset="0"/>
                <a:cs typeface="Anek Telugu" pitchFamily="2" charset="0"/>
              </a:rPr>
            </a:br>
            <a:r>
              <a:rPr lang="te-IN" sz="6600" b="1" dirty="0">
                <a:latin typeface="Anek Telugu" pitchFamily="2" charset="0"/>
                <a:cs typeface="Anek Telugu" pitchFamily="2" charset="0"/>
              </a:rPr>
              <a:t>నీదు హస్తములే నన్ను నిర్మించుచున్నవి </a:t>
            </a:r>
            <a:br>
              <a:rPr lang="te-IN" sz="6600" b="1" dirty="0">
                <a:latin typeface="Anek Telugu" pitchFamily="2" charset="0"/>
                <a:cs typeface="Anek Telugu" pitchFamily="2" charset="0"/>
              </a:rPr>
            </a:br>
            <a:r>
              <a:rPr lang="te-IN" sz="6600" b="1" dirty="0">
                <a:latin typeface="Anek Telugu" pitchFamily="2" charset="0"/>
                <a:cs typeface="Anek Telugu" pitchFamily="2" charset="0"/>
              </a:rPr>
              <a:t>నీ చిత్తమే నాలో నెరవేర్చుచున్నావు</a:t>
            </a:r>
            <a:br>
              <a:rPr lang="te-IN" sz="6600" b="1" dirty="0">
                <a:latin typeface="Anek Telugu" pitchFamily="2" charset="0"/>
                <a:cs typeface="Anek Telugu" pitchFamily="2" charset="0"/>
              </a:rPr>
            </a:br>
            <a:r>
              <a:rPr lang="te-IN" sz="6600" b="1" dirty="0">
                <a:latin typeface="Anek Telugu" pitchFamily="2" charset="0"/>
                <a:cs typeface="Anek Telugu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318984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309562" y="1755844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6000" b="1" dirty="0"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br>
              <a:rPr lang="te-IN" sz="6000" b="1" dirty="0"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6000" b="1" dirty="0"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</a:p>
        </p:txBody>
      </p:sp>
    </p:spTree>
    <p:extLst>
      <p:ext uri="{BB962C8B-B14F-4D97-AF65-F5344CB8AC3E}">
        <p14:creationId xmlns:p14="http://schemas.microsoft.com/office/powerpoint/2010/main" val="71110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23A85E-705F-4D8E-9A63-C1621FF785F5}"/>
              </a:ext>
            </a:extLst>
          </p:cNvPr>
          <p:cNvSpPr txBox="1"/>
          <p:nvPr/>
        </p:nvSpPr>
        <p:spPr>
          <a:xfrm>
            <a:off x="305978" y="324468"/>
            <a:ext cx="15640460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అమూల్యములైన వాగ్ధానములు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అత్యధికముగా ఉన్నవి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వాటిని మనము నమ్మినయెడల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దేవుని మహిమను</a:t>
            </a:r>
            <a:r>
              <a:rPr lang="en-IN" sz="16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ఆనుభవించెదము </a:t>
            </a:r>
            <a:r>
              <a:rPr lang="te-IN" sz="1200" b="1" dirty="0">
                <a:latin typeface="Anek Telugu" pitchFamily="2" charset="0"/>
                <a:cs typeface="Anek Telugu" pitchFamily="2" charset="0"/>
              </a:rPr>
              <a:t>(2)         </a:t>
            </a: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ఆత్మీయ ఆరాధనలు జరుగుచున్నవి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ఇవన్ని వాగ్ధాన ఫలములెగా 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అత్మాభిషేకము సమృద్ధిగా పొంది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ఆత్మీయ వరములు అనుభవించెదము /2/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వాగ్ధాన దేశము పితరులకిచ్చిన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నమ్మదగిన దేవుడాయన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జయించిన వారమై అర్హత పొంది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 నూతన యెరుషలేం ఆనుభవించెదము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9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307770" y="647849"/>
            <a:ext cx="156404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en-IN" sz="48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383208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BA101C-C4CC-4496-A7D5-00118053A736}"/>
              </a:ext>
            </a:extLst>
          </p:cNvPr>
          <p:cNvSpPr txBox="1"/>
          <p:nvPr/>
        </p:nvSpPr>
        <p:spPr>
          <a:xfrm>
            <a:off x="307770" y="1201846"/>
            <a:ext cx="1564046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7200" b="1" dirty="0">
                <a:latin typeface="Anek Telugu" pitchFamily="2" charset="0"/>
                <a:cs typeface="Anek Telugu" pitchFamily="2" charset="0"/>
              </a:rPr>
              <a:t>అమూల్యములైన వాగ్ధానములు</a:t>
            </a:r>
            <a:br>
              <a:rPr lang="te-IN" sz="7200" b="1" dirty="0">
                <a:latin typeface="Anek Telugu" pitchFamily="2" charset="0"/>
                <a:cs typeface="Anek Telugu" pitchFamily="2" charset="0"/>
              </a:rPr>
            </a:br>
            <a:r>
              <a:rPr lang="te-IN" sz="7200" b="1" dirty="0">
                <a:latin typeface="Anek Telugu" pitchFamily="2" charset="0"/>
                <a:cs typeface="Anek Telugu" pitchFamily="2" charset="0"/>
              </a:rPr>
              <a:t>అత్యధికముగా ఉన్నవి</a:t>
            </a:r>
            <a:br>
              <a:rPr lang="te-IN" sz="7200" b="1" dirty="0">
                <a:latin typeface="Anek Telugu" pitchFamily="2" charset="0"/>
                <a:cs typeface="Anek Telugu" pitchFamily="2" charset="0"/>
              </a:rPr>
            </a:br>
            <a:r>
              <a:rPr lang="te-IN" sz="7200" b="1" dirty="0">
                <a:latin typeface="Anek Telugu" pitchFamily="2" charset="0"/>
                <a:cs typeface="Anek Telugu" pitchFamily="2" charset="0"/>
              </a:rPr>
              <a:t>వాటిని మనము నమ్మినయెడల</a:t>
            </a:r>
            <a:endParaRPr lang="en-IN" sz="7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7200" b="1" dirty="0">
                <a:latin typeface="Anek Telugu" pitchFamily="2" charset="0"/>
                <a:cs typeface="Anek Telugu" pitchFamily="2" charset="0"/>
              </a:rPr>
              <a:t>దేవుని మహిమను</a:t>
            </a:r>
            <a:r>
              <a:rPr lang="en-IN" sz="72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7200" b="1" dirty="0">
                <a:latin typeface="Anek Telugu" pitchFamily="2" charset="0"/>
                <a:cs typeface="Anek Telugu" pitchFamily="2" charset="0"/>
              </a:rPr>
              <a:t>ఆనుభవించెదము</a:t>
            </a:r>
          </a:p>
        </p:txBody>
      </p:sp>
    </p:spTree>
    <p:extLst>
      <p:ext uri="{BB962C8B-B14F-4D97-AF65-F5344CB8AC3E}">
        <p14:creationId xmlns:p14="http://schemas.microsoft.com/office/powerpoint/2010/main" val="300328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307770" y="647849"/>
            <a:ext cx="156404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en-IN" sz="48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134704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7ACB5F-9F46-435B-A028-0A5B303808EC}"/>
              </a:ext>
            </a:extLst>
          </p:cNvPr>
          <p:cNvSpPr txBox="1"/>
          <p:nvPr/>
        </p:nvSpPr>
        <p:spPr>
          <a:xfrm>
            <a:off x="307770" y="1201846"/>
            <a:ext cx="1564046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7200" b="1" dirty="0">
                <a:latin typeface="Anek Telugu" pitchFamily="2" charset="0"/>
                <a:cs typeface="Anek Telugu" pitchFamily="2" charset="0"/>
              </a:rPr>
              <a:t>ఆత్మీయ ఆరాధనలు జరుగుచున్నవి </a:t>
            </a:r>
            <a:endParaRPr lang="en-IN" sz="7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7200" b="1" dirty="0">
                <a:latin typeface="Anek Telugu" pitchFamily="2" charset="0"/>
                <a:cs typeface="Anek Telugu" pitchFamily="2" charset="0"/>
              </a:rPr>
              <a:t>ఇవన్ని వాగ్ధాన ఫలములెగా </a:t>
            </a:r>
          </a:p>
          <a:p>
            <a:pPr algn="ctr">
              <a:lnSpc>
                <a:spcPct val="150000"/>
              </a:lnSpc>
            </a:pPr>
            <a:r>
              <a:rPr lang="te-IN" sz="7200" b="1" dirty="0">
                <a:latin typeface="Anek Telugu" pitchFamily="2" charset="0"/>
                <a:cs typeface="Anek Telugu" pitchFamily="2" charset="0"/>
              </a:rPr>
              <a:t>అత్మాభిషేకము సమృద్ధిగా పొంది </a:t>
            </a:r>
            <a:endParaRPr lang="en-IN" sz="7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72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7200" b="1" dirty="0">
                <a:latin typeface="Anek Telugu" pitchFamily="2" charset="0"/>
                <a:cs typeface="Anek Telugu" pitchFamily="2" charset="0"/>
              </a:rPr>
              <a:t>ఆత్మీయ వరములు అనుభవించెదము</a:t>
            </a:r>
            <a:endParaRPr lang="en-IN" sz="72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33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307770" y="647849"/>
            <a:ext cx="156404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en-IN" sz="48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12812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4D19E3-69DF-419F-A725-CA207ADFF358}"/>
              </a:ext>
            </a:extLst>
          </p:cNvPr>
          <p:cNvSpPr txBox="1"/>
          <p:nvPr/>
        </p:nvSpPr>
        <p:spPr>
          <a:xfrm>
            <a:off x="307770" y="1201846"/>
            <a:ext cx="1564046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7200" b="1" dirty="0">
                <a:latin typeface="Anek Telugu" pitchFamily="2" charset="0"/>
                <a:cs typeface="Anek Telugu" pitchFamily="2" charset="0"/>
              </a:rPr>
              <a:t>వాగ్ధాన దేశము పితరులకిచ్చిన</a:t>
            </a:r>
            <a:br>
              <a:rPr lang="te-IN" sz="7200" b="1" dirty="0">
                <a:latin typeface="Anek Telugu" pitchFamily="2" charset="0"/>
                <a:cs typeface="Anek Telugu" pitchFamily="2" charset="0"/>
              </a:rPr>
            </a:br>
            <a:r>
              <a:rPr lang="te-IN" sz="7200" b="1" dirty="0">
                <a:latin typeface="Anek Telugu" pitchFamily="2" charset="0"/>
                <a:cs typeface="Anek Telugu" pitchFamily="2" charset="0"/>
              </a:rPr>
              <a:t>నమ్మదగిన దేవుడాయన</a:t>
            </a:r>
            <a:br>
              <a:rPr lang="te-IN" sz="7200" b="1" dirty="0">
                <a:latin typeface="Anek Telugu" pitchFamily="2" charset="0"/>
                <a:cs typeface="Anek Telugu" pitchFamily="2" charset="0"/>
              </a:rPr>
            </a:br>
            <a:r>
              <a:rPr lang="te-IN" sz="7200" b="1" dirty="0">
                <a:latin typeface="Anek Telugu" pitchFamily="2" charset="0"/>
                <a:cs typeface="Anek Telugu" pitchFamily="2" charset="0"/>
              </a:rPr>
              <a:t>జయించిన వారమై అర్హత పొంది</a:t>
            </a:r>
            <a:br>
              <a:rPr lang="te-IN" sz="7200" b="1" dirty="0">
                <a:latin typeface="Anek Telugu" pitchFamily="2" charset="0"/>
                <a:cs typeface="Anek Telugu" pitchFamily="2" charset="0"/>
              </a:rPr>
            </a:br>
            <a:r>
              <a:rPr lang="te-IN" sz="7200" b="1" dirty="0">
                <a:latin typeface="Anek Telugu" pitchFamily="2" charset="0"/>
                <a:cs typeface="Anek Telugu" pitchFamily="2" charset="0"/>
              </a:rPr>
              <a:t>  నూతన యెరుషలేం ఆనుభవించెదము</a:t>
            </a:r>
          </a:p>
        </p:txBody>
      </p:sp>
    </p:spTree>
    <p:extLst>
      <p:ext uri="{BB962C8B-B14F-4D97-AF65-F5344CB8AC3E}">
        <p14:creationId xmlns:p14="http://schemas.microsoft.com/office/powerpoint/2010/main" val="229591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307770" y="647849"/>
            <a:ext cx="156404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en-IN" sz="48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14819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219389" y="486266"/>
            <a:ext cx="7817222" cy="687880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 క్షణమైనా విడువని స్నేహం అతి శ్రేష్టుడా నా యేసయ్య(2)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 నాకెవరు లేరనుకొనగా నా దరి చేరితేవే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నమ్మినవారే నను మరచినను మరువని దేవుడవు(2)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ఆశలే నాలో చిగురించెను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అనుబంధము నాకు ఆనందమే(2)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అణువును పరిశుద్ధపరిచేను నీ రుదీర ధరలే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దర్శనమే నను నిలిపినది ధరణిలో నీ కొరకే(2)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చేతులే నను నిర్మించెను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రూపమే నాలో కలిగెను(2)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అభిషేకము పరమానందమే(2)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బలహీనతలో నను బలపరిచి ధైర్యము నింపితీవే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కార్యములు సఫలముచేసి ఆత్మతో నడిపితివి(2)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యూదా గోత్రపు కొదమ సింహమా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నిత్యము విజయహాసమే(2)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పరిచర్యలో మహిమానందమే(2)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2201436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1D67A-3E42-429B-9F66-B5E4FD8288C2}"/>
              </a:ext>
            </a:extLst>
          </p:cNvPr>
          <p:cNvSpPr txBox="1"/>
          <p:nvPr/>
        </p:nvSpPr>
        <p:spPr>
          <a:xfrm>
            <a:off x="4217886" y="536714"/>
            <a:ext cx="839632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స్తుతి మహిమలు నీకే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ఆత్మలో అనుక్షణం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ఆరాధనా నీవే (2)           ||జ్యోతి||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పరలోకపు తండ్రి – వ్యవసాయకుడా (2)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నను అంటు కట్టి స్థిరపరచావా (2)           ||జ్యోతి||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పరలోకపు తండ్రి – నా మంచి కుమ్మరి (2)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నను విసిరేయక సారెపై ఉంచావా (2)           ||జ్యోతి||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తండ్రి కుమారా – పరిశుద్దాత్ముడా (2)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నిను నేనేమని ఆరాధించెద (2) </a:t>
            </a:r>
          </a:p>
        </p:txBody>
      </p:sp>
    </p:spTree>
    <p:extLst>
      <p:ext uri="{BB962C8B-B14F-4D97-AF65-F5344CB8AC3E}">
        <p14:creationId xmlns:p14="http://schemas.microsoft.com/office/powerpoint/2010/main" val="179089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309562" y="1755844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స్తుతి మహిమలు నీకే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ఆత్మలో అనుక్షణం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ఆరాధనా నీవే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10791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642269" y="2863840"/>
            <a:ext cx="1954053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పరలోకపు తండ్రి – వ్యవసాయకుడా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నను అంటు కట్టి స్థిరపరచావా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47338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309562" y="1755844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స్తుతి మహిమలు నీకే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ఆత్మలో అనుక్షణం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ఆరాధనా నీవే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51844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309562" y="2863840"/>
            <a:ext cx="1563687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పరలోకపు తండ్రి – నా మంచి కుమ్మరి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నను విసిరేయక సారెపై ఉంచావా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55130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309562" y="1755844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స్తుతి మహిమలు నీకే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ఆత్మలో అనుక్షణం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ఆరాధనా నీవే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89256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642269" y="2863840"/>
            <a:ext cx="1954053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తండ్రి కుమారా – పరిశుద్దాత్ముడా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నిను నేనేమని ఆరాధించెద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554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309562" y="1755844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స్తుతి మహిమలు నీకే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ఆత్మలో అనుక్షణం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ఆరాధనా నీవే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57406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1D67A-3E42-429B-9F66-B5E4FD8288C2}"/>
              </a:ext>
            </a:extLst>
          </p:cNvPr>
          <p:cNvSpPr txBox="1"/>
          <p:nvPr/>
        </p:nvSpPr>
        <p:spPr>
          <a:xfrm>
            <a:off x="4217886" y="536714"/>
            <a:ext cx="839632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e-IN" b="0" i="0" strike="noStrike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l"/>
            <a:r>
              <a:rPr lang="te-IN" b="0" i="0" strike="noStrike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  <a:p>
            <a:pPr algn="l"/>
            <a:r>
              <a:rPr lang="te-IN" b="0" i="0" strike="noStrike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l"/>
            <a:r>
              <a:rPr lang="te-IN" b="0" i="0" strike="noStrike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– నీ కృపలే నాకు హేతువులాయె -2</a:t>
            </a:r>
          </a:p>
          <a:p>
            <a:pPr algn="l"/>
            <a:r>
              <a:rPr lang="te-IN" b="0" i="0" strike="noStrike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– నీ పాద సన్నిధి చేరియున్నానే -2      </a:t>
            </a:r>
          </a:p>
          <a:p>
            <a:pPr algn="l"/>
            <a:r>
              <a:rPr lang="te-IN" b="0" i="0" strike="noStrike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                                                                                        ॥ ప్రాణేశ్వర ॥</a:t>
            </a:r>
          </a:p>
          <a:p>
            <a:pPr algn="l"/>
            <a:r>
              <a:rPr lang="te-IN" b="0" i="0" strike="noStrike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– వాద్యము వాయించి పాడెదను -2</a:t>
            </a:r>
          </a:p>
          <a:p>
            <a:pPr algn="l"/>
            <a:r>
              <a:rPr lang="te-IN" b="0" i="0" strike="noStrike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– సాగెద నూతన యెరూషలేము  -2</a:t>
            </a:r>
          </a:p>
          <a:p>
            <a:pPr algn="l"/>
            <a:r>
              <a:rPr lang="te-IN" b="0" i="0" strike="noStrike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                                                                                        ॥ ప్రాణేశ్వర ॥</a:t>
            </a:r>
          </a:p>
          <a:p>
            <a:pPr algn="l"/>
            <a:r>
              <a:rPr lang="te-IN" b="0" i="0" strike="noStrike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– కలనైనను మెలకువనైన  -2</a:t>
            </a:r>
          </a:p>
          <a:p>
            <a:pPr algn="l"/>
            <a:r>
              <a:rPr lang="te-IN" b="0" i="0" strike="noStrike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– కనిపెట్టుచుంటిని కడబూరధ్వనికి -2</a:t>
            </a:r>
            <a:endParaRPr lang="te-IN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00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309562" y="3417838"/>
            <a:ext cx="1563687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strike="noStrike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/>
            <a:r>
              <a:rPr lang="te-IN" sz="7200" b="0" i="0" strike="noStrike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84305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4514" y="1755844"/>
            <a:ext cx="16270514" cy="563231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స్తోత్రింతున్ మనసారా యేసు ప్రభో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గీతములతో ఎల్లప్పుడు  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సర్వేశ్వరా నన్ను కరుణతో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134716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4514" y="1269295"/>
            <a:ext cx="16270514" cy="618630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 క్షణమైనా విడువని స్నేహం 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2760360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642269" y="2309842"/>
            <a:ext cx="1954053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strike="noStrike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</a:t>
            </a:r>
            <a:endParaRPr lang="en-IN" sz="7200" b="0" i="0" strike="noStrike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strike="noStrike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కృపలే నాకు హేతువులాయె </a:t>
            </a:r>
            <a:r>
              <a:rPr lang="en-IN" sz="4400" b="0" i="0" strike="noStrike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b="0" i="0" strike="noStrike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strike="noStrike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</a:t>
            </a:r>
            <a:endParaRPr lang="en-IN" sz="7200" b="0" i="0" strike="noStrike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strike="noStrike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సన్నిధి చేరియున్నానే </a:t>
            </a: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lang="te-IN" sz="7200" b="0" i="0" strike="noStrike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90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309562" y="3417838"/>
            <a:ext cx="1563687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strike="noStrike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/>
            <a:r>
              <a:rPr lang="te-IN" sz="7200" b="0" i="0" strike="noStrike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85208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642269" y="2309842"/>
            <a:ext cx="1954053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strike="noStrike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</a:t>
            </a:r>
            <a:endParaRPr lang="en-IN" sz="7200" b="0" i="0" strike="noStrike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strike="noStrike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వాద్యము వాయించి పాడెదను </a:t>
            </a:r>
            <a:r>
              <a:rPr lang="en-IN" sz="4800" b="0" i="0" kern="1200" dirty="0">
                <a:solidFill>
                  <a:srgbClr val="FFFFFF"/>
                </a:solidFill>
                <a:effectLst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lang="te-IN" sz="5200" b="0" i="0" strike="noStrike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strike="noStrike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</a:t>
            </a:r>
            <a:endParaRPr lang="en-IN" sz="7200" b="0" i="0" strike="noStrike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strike="noStrike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సాగెద నూతన యెరూషలేము </a:t>
            </a:r>
            <a:r>
              <a:rPr kumimoji="0" lang="en-IN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lang="te-IN" sz="7200" b="0" i="0" strike="noStrike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90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309562" y="3417838"/>
            <a:ext cx="1563687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strike="noStrike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/>
            <a:r>
              <a:rPr lang="te-IN" sz="7200" b="0" i="0" strike="noStrike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119338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642269" y="2309842"/>
            <a:ext cx="1954053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strike="noStrike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</a:t>
            </a:r>
            <a:endParaRPr lang="en-IN" sz="7200" b="0" i="0" strike="noStrike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strike="noStrike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కలనైనను మెలకువనైన  </a:t>
            </a:r>
            <a:r>
              <a:rPr lang="te-IN" sz="5400" b="0" i="0" strike="noStrike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b="0" i="0" strike="noStrike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</a:t>
            </a:r>
            <a:endParaRPr lang="en-IN" sz="7200" b="0" i="0" strike="noStrike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strike="noStrike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కనిపెట్టుచుంటిని కడబూరధ్వనికి </a:t>
            </a:r>
            <a:r>
              <a:rPr lang="en-IN" sz="5400" b="0" i="0" kern="1200" dirty="0">
                <a:solidFill>
                  <a:srgbClr val="FFFFFF"/>
                </a:solidFill>
                <a:effectLst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lang="te-IN" sz="54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70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309562" y="3417838"/>
            <a:ext cx="1563687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strike="noStrike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/>
            <a:r>
              <a:rPr lang="te-IN" sz="7200" b="0" i="0" strike="noStrike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167278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1D67A-3E42-429B-9F66-B5E4FD8288C2}"/>
              </a:ext>
            </a:extLst>
          </p:cNvPr>
          <p:cNvSpPr txBox="1"/>
          <p:nvPr/>
        </p:nvSpPr>
        <p:spPr>
          <a:xfrm>
            <a:off x="4217886" y="536714"/>
            <a:ext cx="839632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ఘనమైనవి నీ కార్యములు నా యెడల</a:t>
            </a:r>
            <a:b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స్థిరమైనవి నీ ఆలోచనలు నా యేసయ్యా </a:t>
            </a:r>
            <a:r>
              <a:rPr lang="te-IN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కృపలను పొందుచు కృతజ్ఞత కలిగి</a:t>
            </a:r>
            <a:b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స్తుతులర్పించెదను అన్నివేళలా </a:t>
            </a:r>
            <a:r>
              <a:rPr lang="te-IN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అనుదినము నీ అనుగ్రహమే</a:t>
            </a:r>
            <a:b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ఆయుష్కాలము నీ వరమే </a:t>
            </a:r>
            <a:r>
              <a:rPr lang="te-IN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||ఘనమైనవి||</a:t>
            </a:r>
            <a:endParaRPr lang="en-IN" b="1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 తెగులు సమీపించనీయక – యే కీడైన దరిచేరనీయక</a:t>
            </a:r>
            <a:b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ఆపదలన్ని తొలగే వరకు – ఆత్మలో నెమ్మది కలిగే వరకు </a:t>
            </a:r>
            <a:r>
              <a:rPr lang="te-IN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మోసి – బాసటగా నిలిచి – ఆదరించితివి</a:t>
            </a:r>
            <a:b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స్తుతి మహిమలు నీకే – చెల్లించెదను – జీవితాంతము</a:t>
            </a:r>
            <a:r>
              <a:rPr lang="te-IN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  ||ఘనమైనవి||</a:t>
            </a:r>
            <a:endParaRPr lang="en-IN" b="1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ఎత్తైన కోటవు నీవే – నన్ను కాపాడు కేడెము నీవే</a:t>
            </a:r>
            <a:b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ఆశ్రయమైన బండవు నీవే – శాశ్వత కృపకాధారము నీవే </a:t>
            </a:r>
            <a:r>
              <a:rPr lang="te-IN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ప్రతిక్షణమును నీవు – దీవెనగా మార్చి – నడిపించుచున్నావు</a:t>
            </a:r>
            <a:b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స్తుతి మహిమలు నీకే – చెల్లించెదను – జీవితాంతము</a:t>
            </a:r>
            <a:r>
              <a:rPr lang="te-IN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  ||ఘనమైనవి||</a:t>
            </a:r>
            <a:endParaRPr lang="en-IN" b="1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తప్ప వేరొకటి లేదయా – నీ మనసులో నేనుంటే చాలయా</a:t>
            </a:r>
            <a:b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కాలముగా నేనున్న స్థితిలో – నీ కృప నా యెడ చాలునంటివే </a:t>
            </a:r>
            <a:r>
              <a:rPr lang="te-IN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అరచేతిలో నను – చెక్కుకుంటివి – నాకేమి కొదువ</a:t>
            </a:r>
            <a:b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స్తుతి మహిమలు నీకే చెల్లించెదను జీవితాంతము</a:t>
            </a:r>
            <a:r>
              <a:rPr lang="te-IN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  ||ఘనమైనవి||</a:t>
            </a:r>
            <a:endParaRPr lang="te-IN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94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309562" y="1371123"/>
            <a:ext cx="15636875" cy="6401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ఘనమైనవి నీ కార్యములు నా యెడల</a:t>
            </a:r>
            <a:b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స్థిరమైనవి నీ ఆలోచనలు నా యేసయ్యా </a:t>
            </a:r>
            <a:r>
              <a:rPr lang="te-IN" sz="44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కృపలను పొందుచు కృతజ్ఞత కలిగి</a:t>
            </a:r>
            <a:b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స్తుతులర్పించెదను అన్నివేళలా </a:t>
            </a:r>
            <a:r>
              <a:rPr lang="te-IN" sz="44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అనుదినము నీ అనుగ్రహమే</a:t>
            </a:r>
            <a:b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ఆయుష్కాలము నీ వరమే</a:t>
            </a:r>
            <a: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44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6600" b="1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72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642269" y="1986677"/>
            <a:ext cx="19540538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 తెగులు సమీపించనీయక</a:t>
            </a:r>
          </a:p>
          <a:p>
            <a:pPr algn="ctr"/>
            <a: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 కీడైన దరిచేరనీయక ఆపదలన్ని తొలగే వరకు </a:t>
            </a:r>
            <a:endParaRPr lang="en-IN" sz="66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ఆత్మలో నెమ్మది కలిగే వరకు </a:t>
            </a:r>
            <a:r>
              <a:rPr lang="te-IN" sz="48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మోసి బాసటగా నిలిచి ఆదరించితివి</a:t>
            </a:r>
            <a:b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స్తుతి మహిమలు నీకే</a:t>
            </a:r>
            <a:r>
              <a:rPr lang="en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చెల్లించెదను జీవితాంతము</a:t>
            </a:r>
            <a:r>
              <a:rPr lang="te-IN" sz="66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  </a:t>
            </a:r>
            <a:endParaRPr lang="en-IN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97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309562" y="1371123"/>
            <a:ext cx="15636875" cy="6401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ఘనమైనవి నీ కార్యములు నా యెడల</a:t>
            </a:r>
            <a:b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స్థిరమైనవి నీ ఆలోచనలు నా యేసయ్యా </a:t>
            </a:r>
            <a:r>
              <a:rPr lang="te-IN" sz="44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కృపలను పొందుచు కృతజ్ఞత కలిగి</a:t>
            </a:r>
            <a:b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స్తుతులర్పించెదను అన్నివేళలా </a:t>
            </a:r>
            <a:r>
              <a:rPr lang="te-IN" sz="44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అనుదినము నీ అనుగ్రహమే</a:t>
            </a:r>
            <a:b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ఆయుష్కాలము నీ వరమే</a:t>
            </a:r>
            <a: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44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6600" b="1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39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48341"/>
            <a:ext cx="16270514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 నాకెవరు లేరనుకొనగా నా దరి చేరితేవే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నమ్మినవారే నను మరచినను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మరువని దేవుడవు(2)</a:t>
            </a:r>
          </a:p>
        </p:txBody>
      </p:sp>
    </p:spTree>
    <p:extLst>
      <p:ext uri="{BB962C8B-B14F-4D97-AF65-F5344CB8AC3E}">
        <p14:creationId xmlns:p14="http://schemas.microsoft.com/office/powerpoint/2010/main" val="1128965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9FE483-29CC-40B7-A24E-E36BBA33FC58}"/>
              </a:ext>
            </a:extLst>
          </p:cNvPr>
          <p:cNvSpPr txBox="1"/>
          <p:nvPr/>
        </p:nvSpPr>
        <p:spPr>
          <a:xfrm>
            <a:off x="-946944" y="1663511"/>
            <a:ext cx="18149887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తప్ప వేరొకటి లేదయా </a:t>
            </a:r>
          </a:p>
          <a:p>
            <a:pPr algn="ctr"/>
            <a:r>
              <a:rPr lang="te-IN" sz="6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మనసులో నేనుంటే చాలయా</a:t>
            </a:r>
            <a:br>
              <a:rPr lang="te-IN" sz="6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కాలముగా నేనున్న స్థితిలో </a:t>
            </a:r>
          </a:p>
          <a:p>
            <a:pPr algn="ctr"/>
            <a:r>
              <a:rPr lang="te-IN" sz="6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నా యెడ చాలునంటివే </a:t>
            </a:r>
            <a:r>
              <a:rPr lang="te-IN" sz="48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అరచేతిలో నను చెక్కుకుంటివి నాకేమి కొదువ</a:t>
            </a:r>
            <a:br>
              <a:rPr lang="te-IN" sz="6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			 </a:t>
            </a:r>
            <a:r>
              <a:rPr lang="te-IN" sz="6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స్తుతి మహిమలు నీకే</a:t>
            </a:r>
            <a:r>
              <a:rPr lang="en-IN" sz="6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చెల్లించెదను జీవితాంతము</a:t>
            </a:r>
            <a:r>
              <a:rPr lang="te-IN" sz="60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  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67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309562" y="1371123"/>
            <a:ext cx="15636875" cy="6401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ఘనమైనవి నీ కార్యములు నా యెడల</a:t>
            </a:r>
            <a:b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స్థిరమైనవి నీ ఆలోచనలు నా యేసయ్యా </a:t>
            </a:r>
            <a:r>
              <a:rPr lang="te-IN" sz="44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కృపలను పొందుచు కృతజ్ఞత కలిగి</a:t>
            </a:r>
            <a:b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స్తుతులర్పించెదను అన్నివేళలా </a:t>
            </a:r>
            <a:r>
              <a:rPr lang="te-IN" sz="44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అనుదినము నీ అనుగ్రహమే</a:t>
            </a:r>
            <a:b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ఆయుష్కాలము నీ వరమే</a:t>
            </a:r>
            <a: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44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6600" b="1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70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A45A0A-3869-4F19-9C7B-5E4C98B7FC0D}"/>
              </a:ext>
            </a:extLst>
          </p:cNvPr>
          <p:cNvSpPr txBox="1"/>
          <p:nvPr/>
        </p:nvSpPr>
        <p:spPr>
          <a:xfrm>
            <a:off x="-842169" y="2679174"/>
            <a:ext cx="1794033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ఎత్తైన కోటవు నీవే</a:t>
            </a:r>
            <a:r>
              <a:rPr lang="en-IN" sz="6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కాపాడు కేడెము నీవే</a:t>
            </a:r>
            <a:br>
              <a:rPr lang="te-IN" sz="6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ఆశ్రయమైన బండవు నీవే</a:t>
            </a:r>
            <a:r>
              <a:rPr lang="en-IN" sz="6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 కృపకాధారము నీవే </a:t>
            </a:r>
            <a:r>
              <a:rPr lang="te-IN" sz="48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నా ప్రతిక్షణమును నీవు దీవెనగా మార్చి</a:t>
            </a:r>
            <a:r>
              <a:rPr lang="en-IN" sz="6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నడిపించుచున్నావు</a:t>
            </a:r>
            <a:br>
              <a:rPr lang="te-IN" sz="6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6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స్తుతి మహిమలు నీకే</a:t>
            </a:r>
            <a:r>
              <a:rPr lang="en-IN" sz="6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చెల్లించెదను  జీవితాంతము</a:t>
            </a:r>
            <a:r>
              <a:rPr lang="te-IN" sz="60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  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33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309562" y="1371123"/>
            <a:ext cx="15636875" cy="6401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ఘనమైనవి నీ కార్యములు నా యెడల</a:t>
            </a:r>
            <a:b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స్థిరమైనవి నీ ఆలోచనలు నా యేసయ్యా </a:t>
            </a:r>
            <a:r>
              <a:rPr lang="te-IN" sz="44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కృపలను పొందుచు కృతజ్ఞత కలిగి</a:t>
            </a:r>
            <a:b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స్తుతులర్పించెదను అన్నివేళలా </a:t>
            </a:r>
            <a:r>
              <a:rPr lang="te-IN" sz="44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అనుదినము నీ అనుగ్రహమే</a:t>
            </a:r>
            <a:b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ఆయుష్కాలము నీ వరమే</a:t>
            </a:r>
            <a: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44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6600" b="1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16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843395" y="560439"/>
            <a:ext cx="12565626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తన కృప చూపు ప్రేమ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 - నన్నాదుకొన్న ప్రేమ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యుగములు మారినను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తరములు తరళినను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రాజ్యములే కంపించిన 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భూ రాష్ట్రములె అంతరించిన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అవధులే లేని ప్రేమ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నా వారు వెలివేసినా నాకున్న వారే దూరమైన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తన బిడ్డను తల్లి మరచిన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నను ఎన్నటికి మరువననిన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అరచేతిలో నన్ను చెక్కుకొన్న ప్రేమ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 మరవని విడువని ప్రేమ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కలువరి సిలువలో - శ్రమలన్నీ సహియించినా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నా కొరకై బలియాగమై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తన ప్రాణమునే దానమొసగిన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అవధులే లేని ప్రేమ</a:t>
            </a:r>
            <a:endParaRPr lang="en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68346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307770" y="2309842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</a:t>
            </a:r>
            <a:r>
              <a:rPr lang="en-IN" sz="7200" dirty="0">
                <a:latin typeface="Sravya" panose="00000400000000000000" pitchFamily="2" charset="2"/>
                <a:cs typeface="Ramabhadra" panose="02000600000000000000" pitchFamily="2" charset="0"/>
              </a:rPr>
              <a:t> - </a:t>
            </a:r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7200" dirty="0">
                <a:latin typeface="Sravya" panose="00000400000000000000" pitchFamily="2" charset="2"/>
                <a:cs typeface="Ramabhadra" panose="02000600000000000000" pitchFamily="2" charset="0"/>
              </a:rPr>
              <a:t> - </a:t>
            </a:r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47167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307770" y="2309842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యుగములు మారినను తరములు తరళినను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రాజ్యములే కంపించిన భూ రాష్ట్రములె అంతరించిన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</a:t>
            </a:r>
            <a:endParaRPr lang="en-IN" sz="72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8697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307770" y="2309842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</a:t>
            </a:r>
            <a:r>
              <a:rPr lang="en-IN" sz="7200" dirty="0">
                <a:latin typeface="Sravya" panose="00000400000000000000" pitchFamily="2" charset="2"/>
                <a:cs typeface="Ramabhadra" panose="02000600000000000000" pitchFamily="2" charset="0"/>
              </a:rPr>
              <a:t> - </a:t>
            </a:r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7200" dirty="0">
                <a:latin typeface="Sravya" panose="00000400000000000000" pitchFamily="2" charset="2"/>
                <a:cs typeface="Ramabhadra" panose="02000600000000000000" pitchFamily="2" charset="0"/>
              </a:rPr>
              <a:t> - </a:t>
            </a:r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83985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307770" y="2309842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నా వారు వెలివేసినా నాకున్న వారే దూరమైన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తన బిడ్డను తల్లి మరచిన నను ఎన్నటికి మరువననిన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అరచేతిలో నన్ను చెక్కుకొన్న ప్రేమ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 మరవని విడువని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14078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307770" y="2309842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</a:t>
            </a:r>
            <a:r>
              <a:rPr lang="en-IN" sz="7200" dirty="0">
                <a:latin typeface="Sravya" panose="00000400000000000000" pitchFamily="2" charset="2"/>
                <a:cs typeface="Ramabhadra" panose="02000600000000000000" pitchFamily="2" charset="0"/>
              </a:rPr>
              <a:t> - </a:t>
            </a:r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7200" dirty="0">
                <a:latin typeface="Sravya" panose="00000400000000000000" pitchFamily="2" charset="2"/>
                <a:cs typeface="Ramabhadra" panose="02000600000000000000" pitchFamily="2" charset="0"/>
              </a:rPr>
              <a:t> - </a:t>
            </a:r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79167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4514" y="2032843"/>
            <a:ext cx="16270514" cy="507831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ఆశలే నాలో చిగురించెను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అనుబంధము నాకు ఆనందమే(2)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2093952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A10EBE-9248-4E71-BBD7-ABDB136FB945}"/>
              </a:ext>
            </a:extLst>
          </p:cNvPr>
          <p:cNvSpPr txBox="1"/>
          <p:nvPr/>
        </p:nvSpPr>
        <p:spPr>
          <a:xfrm>
            <a:off x="307770" y="1755844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కలువరి సిలువలో</a:t>
            </a:r>
            <a:r>
              <a:rPr lang="en-IN" sz="7200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శ్రమలన్నీ సహియించినా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నా కొరకై బలియాగమై 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తన ప్రాణమునే దానమొసగిన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</a:t>
            </a:r>
            <a:endParaRPr lang="en-IN" sz="72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అవధులే లేని ప్రేమ</a:t>
            </a:r>
            <a:endParaRPr lang="en-IN" sz="72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65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307770" y="2309842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</a:t>
            </a:r>
            <a:r>
              <a:rPr lang="en-IN" sz="7200" dirty="0">
                <a:latin typeface="Sravya" panose="00000400000000000000" pitchFamily="2" charset="2"/>
                <a:cs typeface="Ramabhadra" panose="02000600000000000000" pitchFamily="2" charset="0"/>
              </a:rPr>
              <a:t> - </a:t>
            </a:r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7200" dirty="0">
                <a:latin typeface="Sravya" panose="00000400000000000000" pitchFamily="2" charset="2"/>
                <a:cs typeface="Ramabhadra" panose="02000600000000000000" pitchFamily="2" charset="0"/>
              </a:rPr>
              <a:t> - </a:t>
            </a:r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9154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615613" y="2093942"/>
            <a:ext cx="812696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నీవుంటే నాకు చాలు యేసయ్యా</a:t>
            </a:r>
          </a:p>
          <a:p>
            <a:pPr algn="ctr"/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నీవెంటే నేను ఉంటానేసయ్యా (2)</a:t>
            </a:r>
          </a:p>
          <a:p>
            <a:pPr algn="ctr"/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మాట చాలయ్యా నీ చూపు చాలయ్యా</a:t>
            </a:r>
          </a:p>
          <a:p>
            <a:pPr algn="ctr"/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తోడు చాలయ్యా నీ నీడ చాలయ్యా (2)         ||నీవుంటే||</a:t>
            </a:r>
          </a:p>
          <a:p>
            <a:pPr algn="ctr"/>
            <a:endParaRPr lang="te-IN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ఎన్ని బాధలున్ననూ ఇబ్బందులైననూ</a:t>
            </a:r>
          </a:p>
          <a:p>
            <a:pPr algn="ctr"/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కష్టమొచ్చినా నిష్టూరమైననూ (2)          ||నీ మాట||</a:t>
            </a:r>
          </a:p>
          <a:p>
            <a:pPr algn="ctr"/>
            <a:endParaRPr lang="te-IN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బ్రతుకు నావ పగిలినా కడలి పాలైననూ</a:t>
            </a:r>
          </a:p>
          <a:p>
            <a:pPr algn="ctr"/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అలలు ముంచి వేసినా ఆశలు అనగారినా (2)    ||నీ మాట||</a:t>
            </a:r>
          </a:p>
          <a:p>
            <a:pPr algn="ctr"/>
            <a:endParaRPr lang="te-IN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ఆస్తులన్నీ పోయినా అనాథగా మిగిలినా</a:t>
            </a:r>
          </a:p>
          <a:p>
            <a:pPr algn="ctr"/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ఆప్తులే విడనాడినా ఆరోగ్యం క్షీణించినా (2)        ||నీ మాట||</a:t>
            </a:r>
          </a:p>
          <a:p>
            <a:pPr algn="ctr"/>
            <a:endParaRPr lang="te-IN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నీకు ఇలలో ఏదియు లేదు అసాధ్యము</a:t>
            </a:r>
          </a:p>
          <a:p>
            <a:pPr algn="ctr"/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కృపతో నాకేమియు కాదిల సమానము (2) ||నీ మాట||</a:t>
            </a:r>
          </a:p>
        </p:txBody>
      </p:sp>
    </p:spTree>
    <p:extLst>
      <p:ext uri="{BB962C8B-B14F-4D97-AF65-F5344CB8AC3E}">
        <p14:creationId xmlns:p14="http://schemas.microsoft.com/office/powerpoint/2010/main" val="376721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605453" y="2063621"/>
            <a:ext cx="1746690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నీవుంటే నాకు చాలు యేసయ్యా</a:t>
            </a:r>
          </a:p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నీవెంటే నేను ఉంటానేసయ్యా </a:t>
            </a:r>
            <a:r>
              <a:rPr lang="te-IN" sz="44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0" i="0" dirty="0">
              <a:solidFill>
                <a:schemeClr val="accent2">
                  <a:lumMod val="75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మాట చాలయ్యా నీ చూపు చాలయ్యా</a:t>
            </a:r>
          </a:p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తోడు చాలయ్యా నీ నీడ చాలయ్యా </a:t>
            </a:r>
            <a:r>
              <a:rPr lang="te-IN" sz="44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0" i="0" dirty="0">
              <a:solidFill>
                <a:schemeClr val="accent2">
                  <a:lumMod val="75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36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605453" y="3171616"/>
            <a:ext cx="17466906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ఎన్ని బాధలున్ననూ ఇబ్బందులైననూ</a:t>
            </a:r>
          </a:p>
          <a:p>
            <a:pPr algn="ctr"/>
            <a:r>
              <a:rPr lang="en-US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కష్టమొచ్చినా నిష్టూరమైననూ </a:t>
            </a:r>
            <a:r>
              <a:rPr lang="te-IN" sz="44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endParaRPr lang="en-US" sz="8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67E631-4280-4D61-9341-8D5653FAA045}"/>
              </a:ext>
            </a:extLst>
          </p:cNvPr>
          <p:cNvSpPr txBox="1"/>
          <p:nvPr/>
        </p:nvSpPr>
        <p:spPr>
          <a:xfrm>
            <a:off x="-605453" y="6881359"/>
            <a:ext cx="174669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||నీవుంటే||</a:t>
            </a:r>
          </a:p>
        </p:txBody>
      </p:sp>
    </p:spTree>
    <p:extLst>
      <p:ext uri="{BB962C8B-B14F-4D97-AF65-F5344CB8AC3E}">
        <p14:creationId xmlns:p14="http://schemas.microsoft.com/office/powerpoint/2010/main" val="374076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605453" y="2063621"/>
            <a:ext cx="1746690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నీవుంటే నాకు చాలు యేసయ్యా</a:t>
            </a:r>
          </a:p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నీవెంటే నేను ఉంటానేసయ్యా </a:t>
            </a:r>
            <a:r>
              <a:rPr lang="te-IN" sz="44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0" i="0" dirty="0">
              <a:solidFill>
                <a:schemeClr val="accent2">
                  <a:lumMod val="75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మాట చాలయ్యా నీ చూపు చాలయ్యా</a:t>
            </a:r>
          </a:p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తోడు చాలయ్యా నీ నీడ చాలయ్యా </a:t>
            </a:r>
            <a:r>
              <a:rPr lang="te-IN" sz="44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0" i="0" dirty="0">
              <a:solidFill>
                <a:schemeClr val="accent2">
                  <a:lumMod val="75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25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605453" y="3294727"/>
            <a:ext cx="1746690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బ్రతుకు నావ పగిలినా కడలి పాలైననూ</a:t>
            </a:r>
          </a:p>
          <a:p>
            <a:pPr algn="ctr"/>
            <a:r>
              <a:rPr lang="en-US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అలలు ముంచి వేసినా ఆశలు అనగారినా </a:t>
            </a:r>
            <a:r>
              <a:rPr lang="te-IN" sz="44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en-US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787D85-7942-4B48-A65C-DA4519E9B33C}"/>
              </a:ext>
            </a:extLst>
          </p:cNvPr>
          <p:cNvSpPr txBox="1"/>
          <p:nvPr/>
        </p:nvSpPr>
        <p:spPr>
          <a:xfrm>
            <a:off x="-605453" y="6852330"/>
            <a:ext cx="174669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||నీవుంటే||</a:t>
            </a:r>
          </a:p>
        </p:txBody>
      </p:sp>
    </p:spTree>
    <p:extLst>
      <p:ext uri="{BB962C8B-B14F-4D97-AF65-F5344CB8AC3E}">
        <p14:creationId xmlns:p14="http://schemas.microsoft.com/office/powerpoint/2010/main" val="128520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605453" y="2063621"/>
            <a:ext cx="1746690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నీవుంటే నాకు చాలు యేసయ్యా</a:t>
            </a:r>
          </a:p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నీవెంటే నేను ఉంటానేసయ్యా </a:t>
            </a:r>
            <a:r>
              <a:rPr lang="te-IN" sz="44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0" i="0" dirty="0">
              <a:solidFill>
                <a:schemeClr val="accent2">
                  <a:lumMod val="75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మాట చాలయ్యా నీ చూపు చాలయ్యా</a:t>
            </a:r>
          </a:p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తోడు చాలయ్యా నీ నీడ చాలయ్యా </a:t>
            </a:r>
            <a:r>
              <a:rPr lang="te-IN" sz="44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0" i="0" dirty="0">
              <a:solidFill>
                <a:schemeClr val="accent2">
                  <a:lumMod val="75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18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605453" y="3294727"/>
            <a:ext cx="1746690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ఆస్తులన్నీ పోయినా అనాథగా మిగిలినా</a:t>
            </a:r>
          </a:p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ఆప్తులే విడనాడినా ఆరోగ్యం క్షీణించినా </a:t>
            </a:r>
            <a:r>
              <a:rPr lang="te-IN" sz="54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787D85-7942-4B48-A65C-DA4519E9B33C}"/>
              </a:ext>
            </a:extLst>
          </p:cNvPr>
          <p:cNvSpPr txBox="1"/>
          <p:nvPr/>
        </p:nvSpPr>
        <p:spPr>
          <a:xfrm>
            <a:off x="-605453" y="6895873"/>
            <a:ext cx="174669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||నీవుంటే||</a:t>
            </a:r>
          </a:p>
        </p:txBody>
      </p:sp>
    </p:spTree>
    <p:extLst>
      <p:ext uri="{BB962C8B-B14F-4D97-AF65-F5344CB8AC3E}">
        <p14:creationId xmlns:p14="http://schemas.microsoft.com/office/powerpoint/2010/main" val="243574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605453" y="2063621"/>
            <a:ext cx="1746690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నీవుంటే నాకు చాలు యేసయ్యా</a:t>
            </a:r>
          </a:p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నీవెంటే నేను ఉంటానేసయ్యా </a:t>
            </a:r>
            <a:r>
              <a:rPr lang="te-IN" sz="44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0" i="0" dirty="0">
              <a:solidFill>
                <a:schemeClr val="accent2">
                  <a:lumMod val="75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మాట చాలయ్యా నీ చూపు చాలయ్యా</a:t>
            </a:r>
          </a:p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తోడు చాలయ్యా నీ నీడ చాలయ్యా </a:t>
            </a:r>
            <a:r>
              <a:rPr lang="te-IN" sz="44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0" i="0" dirty="0">
              <a:solidFill>
                <a:schemeClr val="accent2">
                  <a:lumMod val="75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72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4514" y="1269295"/>
            <a:ext cx="16270514" cy="618630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 క్షణమైనా విడువని స్నేహం 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3837874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605453" y="3294727"/>
            <a:ext cx="1746690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నీకు ఇలలో ఏదియు లేదు అసాధ్యము</a:t>
            </a:r>
          </a:p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కృపతో నాకేమియు కాదిల సమానము </a:t>
            </a:r>
            <a:r>
              <a:rPr lang="te-IN" sz="54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787D85-7942-4B48-A65C-DA4519E9B33C}"/>
              </a:ext>
            </a:extLst>
          </p:cNvPr>
          <p:cNvSpPr txBox="1"/>
          <p:nvPr/>
        </p:nvSpPr>
        <p:spPr>
          <a:xfrm>
            <a:off x="-605453" y="6910387"/>
            <a:ext cx="174669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||నీవుంటే||</a:t>
            </a:r>
          </a:p>
        </p:txBody>
      </p:sp>
    </p:spTree>
    <p:extLst>
      <p:ext uri="{BB962C8B-B14F-4D97-AF65-F5344CB8AC3E}">
        <p14:creationId xmlns:p14="http://schemas.microsoft.com/office/powerpoint/2010/main" val="362830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605453" y="2063621"/>
            <a:ext cx="1746690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నీవుంటే నాకు చాలు యేసయ్యా</a:t>
            </a:r>
          </a:p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నీవెంటే నేను ఉంటానేసయ్యా </a:t>
            </a:r>
            <a:r>
              <a:rPr lang="te-IN" sz="44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0" i="0" dirty="0">
              <a:solidFill>
                <a:schemeClr val="accent2">
                  <a:lumMod val="75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మాట చాలయ్యా నీ చూపు చాలయ్యా</a:t>
            </a:r>
          </a:p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తోడు చాలయ్యా నీ నీడ చాలయ్యా </a:t>
            </a:r>
            <a:r>
              <a:rPr lang="te-IN" sz="44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0" i="0" dirty="0">
              <a:solidFill>
                <a:schemeClr val="accent2">
                  <a:lumMod val="75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36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4063207" y="1134100"/>
            <a:ext cx="8129586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ఘనతకు అర్హుడవు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దైవము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ముక్తి దాత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స్తుతులకు పాత్రుడా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 ఆరాధనా నీకే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endParaRPr lang="en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మన్నాను కురిపించినావు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బండనుండి నీల్లిచ్చినావు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ఈరే చూచుకొనును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సర్వము సమకూర్చును           </a:t>
            </a:r>
            <a:endParaRPr lang="en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వ్యాధులను తొలగించినావు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మృతులను మరి లేపినావు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స్వస్థపరచును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  </a:t>
            </a: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స్వస్థపరచును     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366391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278" y="1817400"/>
            <a:ext cx="16259278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ఘనతకు అర్హుడవు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దైవము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ముక్తి దాత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స్తుతులకు పాత్రుడా</a:t>
            </a:r>
            <a:endParaRPr lang="en-IN" sz="8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4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2617619"/>
            <a:ext cx="16259278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 ఆరాధనా నీకే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74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EA64D1-69A9-42C4-A017-45059817E925}"/>
              </a:ext>
            </a:extLst>
          </p:cNvPr>
          <p:cNvSpPr txBox="1"/>
          <p:nvPr/>
        </p:nvSpPr>
        <p:spPr>
          <a:xfrm>
            <a:off x="-147484" y="1817400"/>
            <a:ext cx="16550967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మన్నాను కురిపించినావు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బండనుండి నీల్లిచ్చినావు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ఈరే చూచుకొనును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సర్వము సమకూర్చును </a:t>
            </a:r>
            <a:endParaRPr lang="en-IN" sz="8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83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278" y="1817400"/>
            <a:ext cx="16259278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ఘనతకు అర్హుడవు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దైవము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ముక్తి దాత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స్తుతులకు పాత్రుడా</a:t>
            </a:r>
            <a:endParaRPr lang="en-IN" sz="8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99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2617619"/>
            <a:ext cx="16259278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 ఆరాధనా నీకే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38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59BB68-4DD5-4184-8B2B-1179DFDC1F9A}"/>
              </a:ext>
            </a:extLst>
          </p:cNvPr>
          <p:cNvSpPr txBox="1"/>
          <p:nvPr/>
        </p:nvSpPr>
        <p:spPr>
          <a:xfrm>
            <a:off x="0" y="1817400"/>
            <a:ext cx="16259278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వ్యాధులను తొలగించినావు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మృతులను మరి లేపినావు </a:t>
            </a:r>
            <a:r>
              <a:rPr lang="te-IN" sz="4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స్వస్థపరచును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 	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ననుస్వస్థపరచును </a:t>
            </a:r>
          </a:p>
        </p:txBody>
      </p:sp>
    </p:spTree>
    <p:extLst>
      <p:ext uri="{BB962C8B-B14F-4D97-AF65-F5344CB8AC3E}">
        <p14:creationId xmlns:p14="http://schemas.microsoft.com/office/powerpoint/2010/main" val="154907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278" y="1817400"/>
            <a:ext cx="16259278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ఘనతకు అర్హుడవు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దైవము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ముక్తి దాత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స్తుతులకు పాత్రుడా</a:t>
            </a:r>
            <a:endParaRPr lang="en-IN" sz="8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6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4514" y="1755844"/>
            <a:ext cx="16270514" cy="563231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అణువును పరిశుద్ధపరిచేను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రుదీర ధరలే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దర్శనమే నను నిలిపినది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ధరణిలో నీ కొరకే(2)</a:t>
            </a:r>
          </a:p>
        </p:txBody>
      </p:sp>
    </p:spTree>
    <p:extLst>
      <p:ext uri="{BB962C8B-B14F-4D97-AF65-F5344CB8AC3E}">
        <p14:creationId xmlns:p14="http://schemas.microsoft.com/office/powerpoint/2010/main" val="1330995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2617619"/>
            <a:ext cx="16259278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 ఆరాధనా నీకే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8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4063207" y="1134100"/>
            <a:ext cx="8129586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స్తుతి పాడుటకే బ్రతికించిన</a:t>
            </a:r>
            <a:b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జీవనదాతవు నీవేనయ్యా</a:t>
            </a:r>
            <a:b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ఇన్నాళ్ళుగా నన్ను పోషించినా</a:t>
            </a:r>
            <a:b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ప్రేమ నాపై ఎన్నడు మారదు యేసయ్యా - 2</a:t>
            </a:r>
            <a:b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జీవితకాలమంతా ఆధారం నీవెనయ్య</a:t>
            </a:r>
            <a:b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b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b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ప్రాణభయమును తొలగించినావు</a:t>
            </a:r>
            <a:b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ప్రాకారములను స్థాపించినావు</a:t>
            </a:r>
            <a:b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సర్వజనులలో నీ మహిమ వివరింప దీర్ఘాయువుతో నను నింపినావు - 2</a:t>
            </a:r>
            <a:b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కృపా బాహుళ్యమే - వీడని అనుబంధమై</a:t>
            </a:r>
            <a:b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తలచిన ప్రతిక్షణమున - నూతన బలమిచ్చెను</a:t>
            </a:r>
            <a:b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b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నాపై ఉదయించె నీ మహిమ కిరణాలు</a:t>
            </a:r>
            <a:b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కనుమరుగాయెను నా దుఃఖదినములు</a:t>
            </a:r>
            <a:b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కృపలనుపొంది నీ కాడి మోయుటకు లోకములోనుండి ఏర్పరచినావు - 2</a:t>
            </a:r>
            <a:b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దివ్య సంకల్పమే - అవనిలో శుభప్రదమై</a:t>
            </a:r>
            <a:b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నిత్య రాజ్యమునకై - నిరీక్షణ కలిగించెను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365359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571178"/>
            <a:ext cx="16259278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స్తుతి పాడుటకే బ్రతికించిన</a:t>
            </a:r>
            <a:b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జీవనదాతవు నీవేనయ్యా</a:t>
            </a:r>
            <a:b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ఇన్నాళ్ళుగా నన్ను పోషించినా</a:t>
            </a:r>
            <a:b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తల్లివలె నన్ను ఓదార్చినా</a:t>
            </a:r>
            <a:endParaRPr kumimoji="0" lang="en-IN" sz="9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99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278" y="2863840"/>
            <a:ext cx="162592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జీవితకాలమంతా ఆధారం నీవెనయ్య</a:t>
            </a:r>
            <a:b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kumimoji="0" lang="en-IN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340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EA64D1-69A9-42C4-A017-45059817E925}"/>
              </a:ext>
            </a:extLst>
          </p:cNvPr>
          <p:cNvSpPr txBox="1"/>
          <p:nvPr/>
        </p:nvSpPr>
        <p:spPr>
          <a:xfrm>
            <a:off x="-147484" y="2063621"/>
            <a:ext cx="16550967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ప్రాణభయమును తొలగించినావు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ప్రాకారములను స్థాపించినావు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సర్వజనులలో నీ మహిమ వివరింప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దీర్ఘాయువుతో నను నింపినావు </a:t>
            </a:r>
            <a:r>
              <a:rPr lang="en-US" sz="4800" b="0" i="0" kern="1200" spc="0" baseline="0" dirty="0">
                <a:ln>
                  <a:noFill/>
                </a:ln>
                <a:solidFill>
                  <a:srgbClr val="FFC000"/>
                </a:solidFill>
                <a:effectLst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kumimoji="0" lang="en-IN" sz="8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46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278" y="3294727"/>
            <a:ext cx="1625927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కృపా బాహుళ్యమే - వీడని అనుబంధమై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తలచిన ప్రతిక్షణమున - నూతన బలమిచ్చెను</a:t>
            </a:r>
            <a:endParaRPr kumimoji="0" lang="en-IN" sz="8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16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278" y="1817400"/>
            <a:ext cx="16259278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స్తుతి పాడుటకే బ్రతికించిన</a:t>
            </a:r>
            <a:b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జీవనదాతవు నీవేనయ్యా</a:t>
            </a:r>
            <a:b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ఇన్నాళ్ళుగా నన్ను పోషించినా</a:t>
            </a:r>
            <a:b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తల్లివలె నన్ను ఓదార్చినా</a:t>
            </a:r>
            <a:endParaRPr kumimoji="0" lang="en-IN" sz="8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44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278" y="2863840"/>
            <a:ext cx="162592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జీవితకాలమంతా ఆధారం నీవెనయ్య</a:t>
            </a:r>
            <a:b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kumimoji="0" lang="en-IN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17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EA64D1-69A9-42C4-A017-45059817E925}"/>
              </a:ext>
            </a:extLst>
          </p:cNvPr>
          <p:cNvSpPr txBox="1"/>
          <p:nvPr/>
        </p:nvSpPr>
        <p:spPr>
          <a:xfrm>
            <a:off x="-147484" y="2063621"/>
            <a:ext cx="16550967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నాపై ఉదయించె నీ మహిమ కిరణాలు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కనుమరుగాయెను నా దుఃఖదినములు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కృపలనుపొంది నీ కాడి మోయుటకు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లోకములోనుండి ఏర్పరచినావు </a:t>
            </a:r>
            <a:r>
              <a:rPr lang="en-US" sz="5400" b="0" i="0" kern="1200" spc="0" baseline="0" dirty="0">
                <a:ln>
                  <a:noFill/>
                </a:ln>
                <a:solidFill>
                  <a:srgbClr val="FFC000"/>
                </a:solidFill>
                <a:effectLst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kumimoji="0" lang="en-IN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45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3417838"/>
            <a:ext cx="1625927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దివ్య సంకల్పమే - అవనిలో శుభప్రదమై</a:t>
            </a:r>
            <a:b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నిత్య రాజ్యమునకై - నిరీక్షణ కలిగించెను</a:t>
            </a:r>
            <a:endParaRPr kumimoji="0" lang="en-IN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571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4514" y="2032843"/>
            <a:ext cx="16270514" cy="507831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చేతులే నను నిర్మించెను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రూపమే నాలో కలిగెను(2)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అభిషేకము పరమానందమే(2)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159782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278" y="1817400"/>
            <a:ext cx="16259278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స్తుతి పాడుటకే బ్రతికించిన</a:t>
            </a:r>
            <a:b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జీవనదాతవు నీవేనయ్యా</a:t>
            </a:r>
            <a:b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ఇన్నాళ్ళుగా నన్ను పోషించినా</a:t>
            </a:r>
            <a:b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తల్లివలె నన్ను ఓదార్చినా</a:t>
            </a:r>
            <a:endParaRPr kumimoji="0" lang="en-IN" sz="8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92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278" y="2863840"/>
            <a:ext cx="162592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జీవితకాలమంతా ఆధారం నీవెనయ్య</a:t>
            </a:r>
            <a:b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kumimoji="0" lang="en-IN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18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216953" y="724565"/>
            <a:ext cx="7822094" cy="7971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ఆనందం నీలోనే – ఆధారం నీవేగా</a:t>
            </a:r>
            <a:b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ఆశ్రయం నీలోనే – నా యేసయ్యా – స్తోత్రార్హుడు</a:t>
            </a:r>
            <a:b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అర్హతేలేని నన్ను – ప్రేమించినావు</a:t>
            </a:r>
            <a:b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జీవింతు ఇలలో – నీ కోసమే – సాక్ష్యార్థమై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పదే పదే నిన్నే చేరగా</a:t>
            </a:r>
            <a:b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ప్రతిక్షణం నీవే ధ్యాసగా (2)</a:t>
            </a:r>
            <a:b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కలవరాల కోటలో – కన్నీటి బాటలో (2)</a:t>
            </a:r>
            <a:b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కాపాడే కవచంగా – నన్ను ఆవరించిన</a:t>
            </a:r>
            <a:b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దివ్యక్షేత్రమా – స్తోత్రగీతమా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నిరంతరం నీవే వెలుగని</a:t>
            </a:r>
            <a:b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నిత్యమైన స్వాస్థ్యం నీదని (2)</a:t>
            </a:r>
            <a:b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సన్నిధి వీడక – సన్నుతించి పాడనా (2)</a:t>
            </a:r>
            <a:b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నీకొరకే ధ్వజమెత్తి నిన్న ప్రకటించనా</a:t>
            </a:r>
            <a:b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సత్యవాక్యమే – జీవవాక్యమే</a:t>
            </a:r>
          </a:p>
        </p:txBody>
      </p:sp>
    </p:spTree>
    <p:extLst>
      <p:ext uri="{BB962C8B-B14F-4D97-AF65-F5344CB8AC3E}">
        <p14:creationId xmlns:p14="http://schemas.microsoft.com/office/powerpoint/2010/main" val="67591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311355" y="2494508"/>
            <a:ext cx="1563329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ఆనందం నీలోనే – ఆధారం నీవేగా</a:t>
            </a:r>
            <a:br>
              <a:rPr kumimoji="0" lang="te-IN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ఆశ్రయం నీలోనే – నా యేసయ్యా – స్తోత్రార్హుడు</a:t>
            </a:r>
            <a:br>
              <a:rPr kumimoji="0" lang="te-IN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అర్హతేలేని నన్ను – ప్రేమించినావు</a:t>
            </a:r>
            <a:br>
              <a:rPr kumimoji="0" lang="te-IN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జీవింతు ఇలలో – నీ కోసమే –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145812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EE7FC9-5550-402E-86F2-3B581A3CE40E}"/>
              </a:ext>
            </a:extLst>
          </p:cNvPr>
          <p:cNvSpPr txBox="1"/>
          <p:nvPr/>
        </p:nvSpPr>
        <p:spPr>
          <a:xfrm>
            <a:off x="309562" y="1755844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పదే పదే నిన్నే చేరగా</a:t>
            </a:r>
            <a:b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ప్రతిక్షణం నీవే ధ్యాసగా 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కలవరాల కోటలో – కన్నీటి బాటలో 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కాపాడే కవచంగా – నన్ను ఆవరించిన</a:t>
            </a:r>
            <a:b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దివ్యక్షేత్రమా – స్తోత్రగీతమా</a:t>
            </a:r>
          </a:p>
        </p:txBody>
      </p:sp>
    </p:spTree>
    <p:extLst>
      <p:ext uri="{BB962C8B-B14F-4D97-AF65-F5344CB8AC3E}">
        <p14:creationId xmlns:p14="http://schemas.microsoft.com/office/powerpoint/2010/main" val="134183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311355" y="2494508"/>
            <a:ext cx="1563329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ఆనందం నీలోనే – ఆధారం నీవేగా</a:t>
            </a:r>
            <a:br>
              <a:rPr kumimoji="0" lang="te-IN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ఆశ్రయం నీలోనే – నా యేసయ్యా – స్తోత్రార్హుడు</a:t>
            </a:r>
            <a:br>
              <a:rPr kumimoji="0" lang="te-IN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అర్హతేలేని నన్ను – ప్రేమించినావు</a:t>
            </a:r>
            <a:br>
              <a:rPr kumimoji="0" lang="te-IN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జీవింతు ఇలలో – నీ కోసమే –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164066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311355" y="1755844"/>
            <a:ext cx="1563329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నిరంతరం నీవే వెలుగని</a:t>
            </a:r>
            <a:b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నిత్యమైన స్వాస్థ్యం నీదని 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సన్నిధి వీడక – సన్నుతించి పాడనా 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నీకొరకే ధ్వజమెత్తి నిన్న ప్రకటించనా</a:t>
            </a:r>
            <a:b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సత్యవాక్యమే – జీవవాక్యమే</a:t>
            </a:r>
          </a:p>
        </p:txBody>
      </p:sp>
    </p:spTree>
    <p:extLst>
      <p:ext uri="{BB962C8B-B14F-4D97-AF65-F5344CB8AC3E}">
        <p14:creationId xmlns:p14="http://schemas.microsoft.com/office/powerpoint/2010/main" val="379528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311355" y="2494508"/>
            <a:ext cx="1563329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ఆనందం నీలోనే – ఆధారం నీవేగా</a:t>
            </a:r>
            <a:br>
              <a:rPr kumimoji="0" lang="te-IN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ఆశ్రయం నీలోనే – నా యేసయ్యా – స్తోత్రార్హుడు</a:t>
            </a:r>
            <a:br>
              <a:rPr kumimoji="0" lang="te-IN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అర్హతేలేని నన్ను – ప్రేమించినావు</a:t>
            </a:r>
            <a:br>
              <a:rPr kumimoji="0" lang="te-IN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జీవింతు ఇలలో – నీ కోసమే –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326322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216953" y="724565"/>
            <a:ext cx="782209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మేళ్లకు</a:t>
            </a:r>
          </a:p>
          <a:p>
            <a:pPr algn="ctr"/>
            <a: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కృపలకు </a:t>
            </a:r>
            <a:r>
              <a:rPr lang="te-IN" sz="32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వందనం యేసయ్యా </a:t>
            </a:r>
            <a:r>
              <a:rPr lang="te-IN" sz="32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endParaRPr lang="te-IN" sz="32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b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32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ఏపాటివాడనని నేను</a:t>
            </a:r>
          </a:p>
          <a:p>
            <a:pPr algn="ctr"/>
            <a: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నన్నెంతగానో ప్రేమించావు</a:t>
            </a:r>
          </a:p>
          <a:p>
            <a:pPr algn="ctr"/>
            <a: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అంచెలంచెలుగా హెచ్చించి</a:t>
            </a:r>
          </a:p>
          <a:p>
            <a:pPr algn="ctr"/>
            <a: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నన్నెంతగానో దీవించావు </a:t>
            </a:r>
            <a:r>
              <a:rPr lang="te-IN" sz="32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b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32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బలహీనుడనైన నన్ను</a:t>
            </a:r>
          </a:p>
          <a:p>
            <a:pPr algn="ctr"/>
            <a: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నీవెంతగానో బలపరచావు</a:t>
            </a:r>
          </a:p>
          <a:p>
            <a:pPr algn="ctr"/>
            <a: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క్రీస్తేసు మహిమైశ్వర్యములో</a:t>
            </a:r>
          </a:p>
          <a:p>
            <a:pPr algn="ctr"/>
            <a: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అవసరమును తీర్చావు </a:t>
            </a:r>
            <a:r>
              <a:rPr lang="te-IN" sz="32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41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311355" y="2271370"/>
            <a:ext cx="15633290" cy="4601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01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మేళ్లకు</a:t>
            </a:r>
          </a:p>
          <a:p>
            <a:pPr algn="ctr"/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కృపలకు </a:t>
            </a:r>
            <a:r>
              <a:rPr lang="te-IN" sz="44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6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వందనం యేసయ్యా </a:t>
            </a:r>
            <a:r>
              <a:rPr lang="te-IN" sz="44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endParaRPr lang="te-IN" sz="44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66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4514" y="1269295"/>
            <a:ext cx="16270514" cy="618630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 క్షణమైనా విడువని స్నేహం 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3794624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EE7FC9-5550-402E-86F2-3B581A3CE40E}"/>
              </a:ext>
            </a:extLst>
          </p:cNvPr>
          <p:cNvSpPr txBox="1"/>
          <p:nvPr/>
        </p:nvSpPr>
        <p:spPr>
          <a:xfrm>
            <a:off x="309562" y="1571178"/>
            <a:ext cx="15636875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ఏపాటి వాడనని నేను</a:t>
            </a:r>
          </a:p>
          <a:p>
            <a:pPr algn="ctr"/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నన్నెంతగానో ప్రేమించావు</a:t>
            </a:r>
          </a:p>
          <a:p>
            <a:pPr algn="ctr"/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అంచెలంచెలుగా హెచ్చించి</a:t>
            </a:r>
          </a:p>
          <a:p>
            <a:pPr algn="ctr"/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నన్నెంతగానో దీవించావు </a:t>
            </a:r>
            <a:r>
              <a:rPr lang="te-IN" sz="44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51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311355" y="2271370"/>
            <a:ext cx="15633290" cy="4601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01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మేళ్లకు</a:t>
            </a:r>
          </a:p>
          <a:p>
            <a:pPr algn="ctr"/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కృపలకు </a:t>
            </a:r>
            <a:r>
              <a:rPr lang="te-IN" sz="44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6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వందనం యేసయ్యా </a:t>
            </a:r>
            <a:r>
              <a:rPr lang="te-IN" sz="44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endParaRPr lang="te-IN" sz="44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04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6FC62D-3762-4985-8FB9-EEA7A3AD736D}"/>
              </a:ext>
            </a:extLst>
          </p:cNvPr>
          <p:cNvSpPr txBox="1"/>
          <p:nvPr/>
        </p:nvSpPr>
        <p:spPr>
          <a:xfrm>
            <a:off x="309562" y="1817400"/>
            <a:ext cx="15636875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బలహీనుడనైన నన్ను</a:t>
            </a:r>
          </a:p>
          <a:p>
            <a:pPr algn="ctr"/>
            <a:r>
              <a:rPr lang="te-IN" sz="8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నీవెంతగానో బలపరచావు</a:t>
            </a:r>
          </a:p>
          <a:p>
            <a:pPr algn="ctr"/>
            <a:r>
              <a:rPr lang="te-IN" sz="8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క్రీస్తేసు మహిమైశ్వర్యములో</a:t>
            </a:r>
          </a:p>
          <a:p>
            <a:pPr algn="ctr"/>
            <a:r>
              <a:rPr lang="te-IN" sz="8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అవసరమును తీర్చావు </a:t>
            </a:r>
            <a:r>
              <a:rPr lang="te-IN" sz="44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89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311355" y="2271370"/>
            <a:ext cx="15633290" cy="4601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01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మేళ్లకు</a:t>
            </a:r>
          </a:p>
          <a:p>
            <a:pPr algn="ctr"/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కృపలకు </a:t>
            </a:r>
            <a:r>
              <a:rPr lang="te-IN" sz="44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6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వందనం యేసయ్యా </a:t>
            </a:r>
            <a:r>
              <a:rPr lang="te-IN" sz="44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endParaRPr lang="te-IN" sz="44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55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89400" y="1242735"/>
            <a:ext cx="7810500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(2)</a:t>
            </a:r>
            <a:b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(2)</a:t>
            </a:r>
            <a:b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(2)</a:t>
            </a:r>
            <a:b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(2)</a:t>
            </a:r>
            <a:b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(2)</a:t>
            </a:r>
            <a:b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(2)</a:t>
            </a:r>
            <a:b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(2)</a:t>
            </a:r>
            <a:b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(2)</a:t>
            </a:r>
            <a:b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(2)</a:t>
            </a:r>
            <a:b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32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1222375" y="1478845"/>
            <a:ext cx="1381125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</a:t>
            </a:r>
            <a:r>
              <a:rPr lang="en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IN" sz="66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ఆరాధింతునయ్యా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09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65968" y="2063621"/>
            <a:ext cx="1472406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8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8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r>
              <a:rPr lang="en-IN" sz="8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endParaRPr lang="en-IN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78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1222375" y="1478845"/>
            <a:ext cx="1381125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</a:t>
            </a:r>
            <a:r>
              <a:rPr lang="en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IN" sz="66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ఆరాధింతునయ్యా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00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65968" y="1755844"/>
            <a:ext cx="147240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</a:t>
            </a:r>
            <a:endParaRPr lang="en-IN" sz="72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కంఠః స్వరం</a:t>
            </a:r>
            <a:b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</a:t>
            </a:r>
            <a:r>
              <a:rPr lang="en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4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r>
              <a:rPr lang="en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చేత</a:t>
            </a:r>
            <a:endParaRPr lang="en-IN" sz="72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endParaRPr lang="en-IN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10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1222375" y="1478845"/>
            <a:ext cx="1381125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</a:t>
            </a:r>
            <a:r>
              <a:rPr lang="en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IN" sz="66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ఆరాధింతునయ్యా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4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4514" y="1755844"/>
            <a:ext cx="16270514" cy="563231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బలహీనతలో నను బలపరిచి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ధైర్యము నింపితీవే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కార్యములు సఫలముచేసి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ఆత్మతో నడిపితివి(2)</a:t>
            </a:r>
          </a:p>
        </p:txBody>
      </p:sp>
    </p:spTree>
    <p:extLst>
      <p:ext uri="{BB962C8B-B14F-4D97-AF65-F5344CB8AC3E}">
        <p14:creationId xmlns:p14="http://schemas.microsoft.com/office/powerpoint/2010/main" val="3950618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65968" y="2063621"/>
            <a:ext cx="1472406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8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8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</a:t>
            </a:r>
            <a:r>
              <a:rPr lang="en-IN" sz="8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28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1222375" y="1478845"/>
            <a:ext cx="1381125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</a:t>
            </a:r>
            <a:r>
              <a:rPr lang="en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IN" sz="66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ఆరాధింతునయ్యా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24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4063207" y="1134100"/>
            <a:ext cx="8129586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కృప లేనిదే నే బ్రతుకలేనయ్యా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కృప లేని క్షణము – నీ దయ లేని క్షణము</a:t>
            </a:r>
            <a:b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నేనూహించలేను యేసయ్యా (2)</a:t>
            </a:r>
            <a:b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కృప లేనిదే నేనుండలేనయ్యా 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మహిమను విడిచి మహిలోకి దిగి వచ్చి</a:t>
            </a:r>
            <a:b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మార్గముగా మారి మనిషిగా మార్చావు</a:t>
            </a:r>
            <a:b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మహిని నీవు మాధుర్యముగా మార్చి</a:t>
            </a:r>
            <a:b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మాదిరి చూపి మరో రూపమిచ్చావు (2)</a:t>
            </a:r>
            <a:b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మహిమలో నేను మహిమను పొంద</a:t>
            </a:r>
            <a:b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మహిమగా మార్చింది నీ కృప (2)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ఆజ్ఞల మార్గమున ఆశ్రయమును ఇచ్చి</a:t>
            </a:r>
            <a:b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ఆపత్కాలమున ఆదుకొన్నావు</a:t>
            </a:r>
            <a:b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ఆత్మీయులతో ఆనందింప చేసి</a:t>
            </a:r>
            <a:b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ఆనంద తైలముతో అభిషేకించావు (2)</a:t>
            </a:r>
            <a:b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ఆశ తీర ఆరాధన చేసే</a:t>
            </a:r>
            <a:b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అదృష్టమిచ్చింది నీ కృప (2)</a:t>
            </a:r>
          </a:p>
        </p:txBody>
      </p:sp>
    </p:spTree>
    <p:extLst>
      <p:ext uri="{BB962C8B-B14F-4D97-AF65-F5344CB8AC3E}">
        <p14:creationId xmlns:p14="http://schemas.microsoft.com/office/powerpoint/2010/main" val="318082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3294727"/>
            <a:ext cx="1625927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కృప లేనిదే నే 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2094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EA64D1-69A9-42C4-A017-45059817E925}"/>
              </a:ext>
            </a:extLst>
          </p:cNvPr>
          <p:cNvSpPr txBox="1"/>
          <p:nvPr/>
        </p:nvSpPr>
        <p:spPr>
          <a:xfrm>
            <a:off x="-147484" y="2309842"/>
            <a:ext cx="1655096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కృప లేని క్షణము – నీ దయ లేని క్షణము</a:t>
            </a:r>
            <a:b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నేనూహించలేను యేసయ్యా </a:t>
            </a:r>
            <a:r>
              <a:rPr kumimoji="0" lang="te-IN" sz="6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కృప లేనిదే నేనుండలేనయ్యా </a:t>
            </a:r>
            <a:r>
              <a:rPr kumimoji="0" lang="te-IN" sz="6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95566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278" y="1201846"/>
            <a:ext cx="1625927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మహిమను విడిచి మహిలోకి దిగి వచ్చి</a:t>
            </a:r>
            <a:b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మార్గముగా మారి మనిషిగా మార్చావు</a:t>
            </a:r>
            <a:b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మహిని నీవు మాధుర్యముగా మార్చి</a:t>
            </a:r>
            <a:b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మాదిరి చూపి మరో రూపమిచ్చావు </a:t>
            </a:r>
            <a:r>
              <a:rPr kumimoji="0" lang="te-IN" sz="6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మహిమలో నేను మహిమను పొంద</a:t>
            </a:r>
            <a:b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మహిమగా మార్చింది నీ కృప </a:t>
            </a:r>
            <a:r>
              <a:rPr kumimoji="0" lang="te-IN" sz="6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 </a:t>
            </a:r>
          </a:p>
        </p:txBody>
      </p:sp>
    </p:spTree>
    <p:extLst>
      <p:ext uri="{BB962C8B-B14F-4D97-AF65-F5344CB8AC3E}">
        <p14:creationId xmlns:p14="http://schemas.microsoft.com/office/powerpoint/2010/main" val="407636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3294727"/>
            <a:ext cx="1625927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కృప లేనిదే నే 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98235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EA64D1-69A9-42C4-A017-45059817E925}"/>
              </a:ext>
            </a:extLst>
          </p:cNvPr>
          <p:cNvSpPr txBox="1"/>
          <p:nvPr/>
        </p:nvSpPr>
        <p:spPr>
          <a:xfrm>
            <a:off x="-147484" y="1201846"/>
            <a:ext cx="16550967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ఆజ్ఞల మార్గమున ఆశ్రయమును ఇచ్చి</a:t>
            </a:r>
            <a:b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ఆపత్కాలమున ఆదుకొన్నావు</a:t>
            </a:r>
            <a:b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ఆత్మీయులతో ఆనందింప చేసి</a:t>
            </a:r>
            <a:b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ఆనంద తైలముతో అభిషేకించావు </a:t>
            </a:r>
            <a:r>
              <a:rPr kumimoji="0" lang="te-IN" sz="6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6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ఆశ తీర ఆరాధన చేసే</a:t>
            </a:r>
            <a:b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అదృష్టమిచ్చింది నీ కృప </a:t>
            </a:r>
            <a:r>
              <a:rPr kumimoji="0" lang="te-IN" sz="6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62841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3294727"/>
            <a:ext cx="1625927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కృప లేనిదే నే 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0457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223BFA-6263-453C-8671-35ABDF5C5A24}"/>
              </a:ext>
            </a:extLst>
          </p:cNvPr>
          <p:cNvSpPr txBox="1"/>
          <p:nvPr/>
        </p:nvSpPr>
        <p:spPr>
          <a:xfrm>
            <a:off x="4217886" y="2448343"/>
            <a:ext cx="781664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ప్రేమించెదన్ అధికముగా</a:t>
            </a:r>
            <a:b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ఆరాధింతున్ ఆసక్తితో </a:t>
            </a:r>
            <a:r>
              <a:rPr lang="te-IN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 పూర్ణ మనసుతో ఆరాధింతున్</a:t>
            </a:r>
            <a:b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పూర్ణ బలముతో ప్రేమించెదన్</a:t>
            </a:r>
            <a:b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ఆరాధనా</a:t>
            </a:r>
            <a:b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ఆ.. ఆ.. ఆరాధన ఆరాధనా </a:t>
            </a:r>
            <a:r>
              <a:rPr lang="te-IN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b="1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ఎబినేజరే ఎబినేజరే</a:t>
            </a:r>
            <a:b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ఇంత వరకు ఆదుకొన్నావే </a:t>
            </a:r>
            <a:r>
              <a:rPr lang="te-IN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ఇంత వరకు ఆదుకొన్నావే   </a:t>
            </a:r>
            <a:endParaRPr lang="en-IN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ఎల్రోహి ఎల్రోహి…</a:t>
            </a:r>
            <a:b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చూచావే వందనమయ్యా… </a:t>
            </a:r>
            <a:endParaRPr lang="en-IN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చూచావే వందనమయ్యా</a:t>
            </a:r>
            <a:b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యెహోవా రాఫా</a:t>
            </a:r>
            <a:b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స్వస్థపరిచావే వందనమయ్యా </a:t>
            </a:r>
            <a:r>
              <a:rPr lang="te-IN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స్వస్థపరిచావే వందనమయ్యా      </a:t>
            </a:r>
          </a:p>
        </p:txBody>
      </p:sp>
    </p:spTree>
    <p:extLst>
      <p:ext uri="{BB962C8B-B14F-4D97-AF65-F5344CB8AC3E}">
        <p14:creationId xmlns:p14="http://schemas.microsoft.com/office/powerpoint/2010/main" val="395682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4514" y="2032843"/>
            <a:ext cx="16270514" cy="507831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యూదా గోత్రపు కొదమ సింహమా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నిత్యము విజయహాసమే(2)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పరిచర్యలో మహిమానందమే(2)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570516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42F06B-308F-4A18-89E9-93E3CD2943E6}"/>
              </a:ext>
            </a:extLst>
          </p:cNvPr>
          <p:cNvSpPr txBox="1"/>
          <p:nvPr/>
        </p:nvSpPr>
        <p:spPr>
          <a:xfrm>
            <a:off x="309562" y="1201846"/>
            <a:ext cx="1563687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ప్రేమించెదన్ అధికముగా</a:t>
            </a:r>
            <a:b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ఆరాధింతున్ ఆసక్తితో </a:t>
            </a:r>
            <a:r>
              <a:rPr lang="te-IN" sz="4400" dirty="0">
                <a:solidFill>
                  <a:srgbClr val="FFC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FFC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FFC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/>
            <a: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 పూర్ణ మనసుతో ఆరాధింతున్</a:t>
            </a:r>
            <a:b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పూర్ణ బలముతో ప్రేమించెదన్</a:t>
            </a:r>
            <a:b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ఆరాధనా</a:t>
            </a:r>
            <a:b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ఆ.. ఆ.. ఆరాధన ఆరాధనా </a:t>
            </a:r>
            <a:r>
              <a:rPr lang="te-IN" sz="4400" dirty="0">
                <a:solidFill>
                  <a:srgbClr val="FFC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FFC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FFC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IN" sz="4400" b="1" dirty="0">
              <a:solidFill>
                <a:srgbClr val="FFC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41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D3064-B7FE-4F6F-8A1E-91E7BD875720}"/>
              </a:ext>
            </a:extLst>
          </p:cNvPr>
          <p:cNvSpPr txBox="1"/>
          <p:nvPr/>
        </p:nvSpPr>
        <p:spPr>
          <a:xfrm>
            <a:off x="309562" y="1817400"/>
            <a:ext cx="15636875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నిన్ను పూర్ణ మనసుతో ఆరాధింతున్</a:t>
            </a:r>
            <a:b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పూర్ణ బలముతో ప్రేమించెదన్</a:t>
            </a:r>
            <a:b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ఆరాధన ఆరాధనా</a:t>
            </a:r>
            <a:b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ఆ.. ఆ.. ఆరాధన ఆరాధనా 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kumimoji="0" lang="en-IN" sz="5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63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42F06B-308F-4A18-89E9-93E3CD2943E6}"/>
              </a:ext>
            </a:extLst>
          </p:cNvPr>
          <p:cNvSpPr txBox="1"/>
          <p:nvPr/>
        </p:nvSpPr>
        <p:spPr>
          <a:xfrm>
            <a:off x="309562" y="1201846"/>
            <a:ext cx="1563687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ప్రేమించెదన్ అధికముగా</a:t>
            </a:r>
            <a:b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ఆరాధింతున్ ఆసక్తితో </a:t>
            </a:r>
            <a:r>
              <a:rPr lang="te-IN" sz="4400" dirty="0">
                <a:solidFill>
                  <a:srgbClr val="FFC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FFC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FFC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/>
            <a: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 పూర్ణ మనసుతో ఆరాధింతున్</a:t>
            </a:r>
            <a:b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పూర్ణ బలముతో ప్రేమించెదన్</a:t>
            </a:r>
            <a:b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ఆరాధనా</a:t>
            </a:r>
            <a:b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ఆ.. ఆ.. ఆరాధన ఆరాధనా </a:t>
            </a:r>
            <a:r>
              <a:rPr lang="te-IN" sz="4400" dirty="0">
                <a:solidFill>
                  <a:srgbClr val="FFC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FFC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FFC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IN" sz="4400" b="1" dirty="0">
              <a:solidFill>
                <a:srgbClr val="FFC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04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D3064-B7FE-4F6F-8A1E-91E7BD875720}"/>
              </a:ext>
            </a:extLst>
          </p:cNvPr>
          <p:cNvSpPr txBox="1"/>
          <p:nvPr/>
        </p:nvSpPr>
        <p:spPr>
          <a:xfrm>
            <a:off x="309562" y="2217509"/>
            <a:ext cx="1563687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0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ఎబినేజరే ఎబినేజరే</a:t>
            </a:r>
            <a:br>
              <a:rPr lang="te-IN" sz="10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0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ఇంత వరకు ఆదుకొన్నావే</a:t>
            </a: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4800" dirty="0">
                <a:solidFill>
                  <a:srgbClr val="FFC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800" dirty="0">
                <a:solidFill>
                  <a:srgbClr val="FFC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800" dirty="0">
                <a:solidFill>
                  <a:srgbClr val="FFC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0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ఇంత వరకు ఆదుకొన్నావే  </a:t>
            </a:r>
            <a:r>
              <a:rPr lang="te-IN" sz="100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100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47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42F06B-308F-4A18-89E9-93E3CD2943E6}"/>
              </a:ext>
            </a:extLst>
          </p:cNvPr>
          <p:cNvSpPr txBox="1"/>
          <p:nvPr/>
        </p:nvSpPr>
        <p:spPr>
          <a:xfrm>
            <a:off x="309562" y="1201846"/>
            <a:ext cx="1563687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ప్రేమించెదన్ అధికముగా</a:t>
            </a:r>
            <a:b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ఆరాధింతున్ ఆసక్తితో </a:t>
            </a:r>
            <a:r>
              <a:rPr lang="te-IN" sz="4400" dirty="0">
                <a:solidFill>
                  <a:srgbClr val="FFC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FFC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FFC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/>
            <a: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 పూర్ణ మనసుతో ఆరాధింతున్</a:t>
            </a:r>
            <a:b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పూర్ణ బలముతో ప్రేమించెదన్</a:t>
            </a:r>
            <a:b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ఆరాధనా</a:t>
            </a:r>
            <a:b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ఆ.. ఆ.. ఆరాధన ఆరాధనా </a:t>
            </a:r>
            <a:r>
              <a:rPr lang="te-IN" sz="4400" dirty="0">
                <a:solidFill>
                  <a:srgbClr val="FFC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FFC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FFC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IN" sz="4400" b="1" dirty="0">
              <a:solidFill>
                <a:srgbClr val="FFC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79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3626D8-CC97-4740-A3C9-1F4B9E4B0ECD}"/>
              </a:ext>
            </a:extLst>
          </p:cNvPr>
          <p:cNvSpPr txBox="1"/>
          <p:nvPr/>
        </p:nvSpPr>
        <p:spPr>
          <a:xfrm>
            <a:off x="311150" y="2163648"/>
            <a:ext cx="15633700" cy="4816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ఎల్రోహి ఎల్రోహి</a:t>
            </a:r>
            <a:br>
              <a:rPr lang="te-IN" sz="115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15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చూచావే వందనమయ్యా</a:t>
            </a:r>
            <a:r>
              <a:rPr lang="en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FFC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400" dirty="0">
                <a:solidFill>
                  <a:srgbClr val="FFC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400" dirty="0">
                <a:solidFill>
                  <a:srgbClr val="FFC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IN" sz="5400" b="1" dirty="0">
              <a:solidFill>
                <a:srgbClr val="FFC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చూచావే వందనమయ్యా</a:t>
            </a:r>
            <a:endParaRPr lang="en-IN" sz="115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35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42F06B-308F-4A18-89E9-93E3CD2943E6}"/>
              </a:ext>
            </a:extLst>
          </p:cNvPr>
          <p:cNvSpPr txBox="1"/>
          <p:nvPr/>
        </p:nvSpPr>
        <p:spPr>
          <a:xfrm>
            <a:off x="309562" y="1201846"/>
            <a:ext cx="1563687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ప్రేమించెదన్ అధికముగా</a:t>
            </a:r>
            <a:b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ఆరాధింతున్ ఆసక్తితో </a:t>
            </a:r>
            <a:r>
              <a:rPr lang="te-IN" sz="4400" dirty="0">
                <a:solidFill>
                  <a:srgbClr val="FFC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FFC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FFC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/>
            <a: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 పూర్ణ మనసుతో ఆరాధింతున్</a:t>
            </a:r>
            <a:b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పూర్ణ బలముతో ప్రేమించెదన్</a:t>
            </a:r>
            <a:b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ఆరాధనా</a:t>
            </a:r>
            <a:b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ఆ.. ఆ.. ఆరాధన ఆరాధనా </a:t>
            </a:r>
            <a:r>
              <a:rPr lang="te-IN" sz="4400" dirty="0">
                <a:solidFill>
                  <a:srgbClr val="FFC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FFC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FFC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IN" sz="4400" b="1" dirty="0">
              <a:solidFill>
                <a:srgbClr val="FFC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46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52A2DE-2578-43C7-A1A9-05B89F6A302F}"/>
              </a:ext>
            </a:extLst>
          </p:cNvPr>
          <p:cNvSpPr txBox="1"/>
          <p:nvPr/>
        </p:nvSpPr>
        <p:spPr>
          <a:xfrm>
            <a:off x="309562" y="1571178"/>
            <a:ext cx="15636875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</a:t>
            </a:r>
            <a:endParaRPr lang="en-IN" sz="96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</a:t>
            </a:r>
            <a:b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స్వస్థపరిచావే వందనమయ్యా </a:t>
            </a:r>
            <a:r>
              <a:rPr lang="te-IN" sz="5400" dirty="0">
                <a:solidFill>
                  <a:srgbClr val="FFC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400" dirty="0">
                <a:solidFill>
                  <a:srgbClr val="FFC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400" dirty="0">
                <a:solidFill>
                  <a:srgbClr val="FFC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br>
              <a:rPr lang="te-IN" sz="5400" dirty="0">
                <a:solidFill>
                  <a:srgbClr val="FFC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36137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42F06B-308F-4A18-89E9-93E3CD2943E6}"/>
              </a:ext>
            </a:extLst>
          </p:cNvPr>
          <p:cNvSpPr txBox="1"/>
          <p:nvPr/>
        </p:nvSpPr>
        <p:spPr>
          <a:xfrm>
            <a:off x="309562" y="1201846"/>
            <a:ext cx="1563687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ప్రేమించెదన్ అధికముగా</a:t>
            </a:r>
            <a:b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ఆరాధింతున్ ఆసక్తితో </a:t>
            </a:r>
            <a:r>
              <a:rPr lang="te-IN" sz="4400" dirty="0">
                <a:solidFill>
                  <a:srgbClr val="FFC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FFC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FFC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/>
            <a: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 పూర్ణ మనసుతో ఆరాధింతున్</a:t>
            </a:r>
            <a:b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పూర్ణ బలముతో ప్రేమించెదన్</a:t>
            </a:r>
            <a:b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ఆరాధనా</a:t>
            </a:r>
            <a:b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ఆ.. ఆ.. ఆరాధన ఆరాధనా </a:t>
            </a:r>
            <a:r>
              <a:rPr lang="te-IN" sz="4400" dirty="0">
                <a:solidFill>
                  <a:srgbClr val="FFC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FFC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FFC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IN" sz="4400" b="1" dirty="0">
              <a:solidFill>
                <a:srgbClr val="FFC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5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B1BD07-236B-46DA-8A94-EF21BA33064E}"/>
              </a:ext>
            </a:extLst>
          </p:cNvPr>
          <p:cNvSpPr txBox="1"/>
          <p:nvPr/>
        </p:nvSpPr>
        <p:spPr>
          <a:xfrm>
            <a:off x="2489200" y="1647894"/>
            <a:ext cx="112776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జుంటి తేనె ధారల కన్నా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నామమే మధురం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సన్నిధినే మరువజాలను </a:t>
            </a:r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జీవితకాలమంతా ఆనందించెదా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యేసయ్యనే ఆరాధించెదా </a:t>
            </a:r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||జుంటి తేనె||</a:t>
            </a:r>
            <a:endParaRPr lang="en-US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నామమే బహు పూజనీయము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నాపై దృష్టి నిలిపి సంత్రుష్టిగా నను ఉంచి </a:t>
            </a:r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నన్నెంతగానో దీవించి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జీవజలపు ఊటలతో ఉజ్జీవింపజేసెనే </a:t>
            </a:r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నామమే బలమైన దుర్గము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నా తోడై నిలిచి క్షేమముగా నను దాచి </a:t>
            </a:r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నన్నెంతగానో కరుణించి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పవిత్ర లేఖనాలతో ఉత్తేజింపజేసెనే </a:t>
            </a:r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   </a:t>
            </a:r>
            <a:endParaRPr lang="en-US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నామమే పరిమళ తైలము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నాలో నివసించే సువాసనగా నను మార్చి </a:t>
            </a:r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నన్నెంతగానో ప్రేమించి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విజయోత్సవాలతో ఊరేగింపజేసెనే </a:t>
            </a:r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</a:p>
        </p:txBody>
      </p:sp>
    </p:spTree>
    <p:extLst>
      <p:ext uri="{BB962C8B-B14F-4D97-AF65-F5344CB8AC3E}">
        <p14:creationId xmlns:p14="http://schemas.microsoft.com/office/powerpoint/2010/main" val="59078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4514" y="1269295"/>
            <a:ext cx="16270514" cy="618630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 క్షణమైనా విడువని స్నేహం 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1067919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F2B94-853F-4877-BD2C-D7D929CA694F}"/>
              </a:ext>
            </a:extLst>
          </p:cNvPr>
          <p:cNvSpPr txBox="1"/>
          <p:nvPr/>
        </p:nvSpPr>
        <p:spPr>
          <a:xfrm>
            <a:off x="311150" y="1755844"/>
            <a:ext cx="156337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జుంటి తేనె ధారల కన్నా</a:t>
            </a:r>
            <a:br>
              <a:rPr lang="te-IN" sz="72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నామమే మధురం</a:t>
            </a:r>
            <a:br>
              <a:rPr lang="te-IN" sz="72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సన్నిధినే మరువజాలను </a:t>
            </a:r>
            <a:r>
              <a:rPr lang="te-IN" sz="4800" b="1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జీవితకాలమంతా ఆనందించెదా</a:t>
            </a:r>
            <a:br>
              <a:rPr lang="te-IN" sz="72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యేసయ్యనే ఆరాధించెదా </a:t>
            </a:r>
            <a:r>
              <a:rPr lang="te-IN" sz="5400" b="1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te-IN" sz="7200" dirty="0">
              <a:solidFill>
                <a:srgbClr val="000C74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95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FBB515-4A4D-41FA-AC92-D39F3D599DC9}"/>
              </a:ext>
            </a:extLst>
          </p:cNvPr>
          <p:cNvSpPr txBox="1"/>
          <p:nvPr/>
        </p:nvSpPr>
        <p:spPr>
          <a:xfrm>
            <a:off x="307770" y="2494508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నామమే బహు పూజనీయము</a:t>
            </a:r>
            <a:br>
              <a:rPr lang="te-IN" sz="66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నాపై దృష్టి నిలిపి సంత్రుష్టిగా</a:t>
            </a:r>
            <a:r>
              <a:rPr lang="en-US" sz="66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ఉంచి </a:t>
            </a:r>
            <a:r>
              <a:rPr lang="te-IN" sz="5400" b="1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నన్నెంతగానో దీవించి</a:t>
            </a:r>
            <a:br>
              <a:rPr lang="te-IN" sz="66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జీవజలపు ఊటలతో ఉజ్జీవింపజేసెనే </a:t>
            </a:r>
            <a:r>
              <a:rPr lang="te-IN" sz="5400" b="1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6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6600" dirty="0">
              <a:solidFill>
                <a:srgbClr val="000C74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82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F2B94-853F-4877-BD2C-D7D929CA694F}"/>
              </a:ext>
            </a:extLst>
          </p:cNvPr>
          <p:cNvSpPr txBox="1"/>
          <p:nvPr/>
        </p:nvSpPr>
        <p:spPr>
          <a:xfrm>
            <a:off x="311150" y="1755844"/>
            <a:ext cx="156337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జుంటి తేనె ధారల కన్నా</a:t>
            </a:r>
            <a:br>
              <a:rPr lang="te-IN" sz="72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నామమే మధురం</a:t>
            </a:r>
            <a:br>
              <a:rPr lang="te-IN" sz="72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సన్నిధినే మరువజాలను </a:t>
            </a:r>
            <a:r>
              <a:rPr lang="te-IN" sz="4800" b="1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జీవితకాలమంతా ఆనందించెదా</a:t>
            </a:r>
            <a:br>
              <a:rPr lang="te-IN" sz="72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యేసయ్యనే ఆరాధించెదా </a:t>
            </a:r>
            <a:r>
              <a:rPr lang="te-IN" sz="5400" b="1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te-IN" sz="7200" dirty="0">
              <a:solidFill>
                <a:srgbClr val="000C74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2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44489D-C7FD-45F4-A4F6-3679D7A6A6F4}"/>
              </a:ext>
            </a:extLst>
          </p:cNvPr>
          <p:cNvSpPr txBox="1"/>
          <p:nvPr/>
        </p:nvSpPr>
        <p:spPr>
          <a:xfrm>
            <a:off x="307770" y="1894344"/>
            <a:ext cx="1564046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నామమే బలమైన దుర్గము</a:t>
            </a:r>
            <a:br>
              <a:rPr lang="te-IN" sz="66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తోడై నిలిచి </a:t>
            </a:r>
            <a:endParaRPr lang="en-US" sz="6600" dirty="0">
              <a:solidFill>
                <a:srgbClr val="000C74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క్షేమముగా</a:t>
            </a:r>
            <a:r>
              <a:rPr lang="en-US" sz="66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దాచి </a:t>
            </a:r>
            <a:r>
              <a:rPr lang="te-IN" sz="5400" b="1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నన్నెంతగానో కరుణించి</a:t>
            </a:r>
            <a:br>
              <a:rPr lang="te-IN" sz="66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పవిత్ర లేఖనాలతో ఉత్తేజింపజేసెనే </a:t>
            </a:r>
            <a:r>
              <a:rPr lang="te-IN" sz="6000" b="1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</a:t>
            </a:r>
            <a:endParaRPr lang="en-US" sz="6600" dirty="0">
              <a:solidFill>
                <a:srgbClr val="000C74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98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F2B94-853F-4877-BD2C-D7D929CA694F}"/>
              </a:ext>
            </a:extLst>
          </p:cNvPr>
          <p:cNvSpPr txBox="1"/>
          <p:nvPr/>
        </p:nvSpPr>
        <p:spPr>
          <a:xfrm>
            <a:off x="311150" y="1755844"/>
            <a:ext cx="156337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జుంటి తేనె ధారల కన్నా</a:t>
            </a:r>
            <a:br>
              <a:rPr lang="te-IN" sz="72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నామమే మధురం</a:t>
            </a:r>
            <a:br>
              <a:rPr lang="te-IN" sz="72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సన్నిధినే మరువజాలను </a:t>
            </a:r>
            <a:r>
              <a:rPr lang="te-IN" sz="4800" b="1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జీవితకాలమంతా ఆనందించెదా</a:t>
            </a:r>
            <a:br>
              <a:rPr lang="te-IN" sz="72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యేసయ్యనే ఆరాధించెదా </a:t>
            </a:r>
            <a:r>
              <a:rPr lang="te-IN" sz="5400" b="1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te-IN" sz="7200" dirty="0">
              <a:solidFill>
                <a:srgbClr val="000C74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82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EB574D-A78B-4C12-B1DD-513F2C070591}"/>
              </a:ext>
            </a:extLst>
          </p:cNvPr>
          <p:cNvSpPr txBox="1"/>
          <p:nvPr/>
        </p:nvSpPr>
        <p:spPr>
          <a:xfrm>
            <a:off x="307770" y="1986677"/>
            <a:ext cx="1564046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యేసయ్య నామమే పరిమళ తైలము</a:t>
            </a:r>
            <a:br>
              <a:rPr lang="te-IN" sz="66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నివసించే </a:t>
            </a:r>
            <a:endParaRPr lang="en-US" sz="6600" dirty="0">
              <a:solidFill>
                <a:srgbClr val="000C74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సువాసనగా నను మార్చి </a:t>
            </a:r>
            <a:r>
              <a:rPr lang="te-IN" sz="4800" b="1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నన్నెంతగానో ప్రేమించి</a:t>
            </a:r>
            <a:br>
              <a:rPr lang="te-IN" sz="66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విజయోత్సవాలతో ఊరేగింపజేసెనే </a:t>
            </a:r>
            <a:r>
              <a:rPr lang="te-IN" sz="4800" b="1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srgbClr val="000C74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5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F2B94-853F-4877-BD2C-D7D929CA694F}"/>
              </a:ext>
            </a:extLst>
          </p:cNvPr>
          <p:cNvSpPr txBox="1"/>
          <p:nvPr/>
        </p:nvSpPr>
        <p:spPr>
          <a:xfrm>
            <a:off x="311150" y="1755844"/>
            <a:ext cx="156337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జుంటి తేనె ధారల కన్నా</a:t>
            </a:r>
            <a:br>
              <a:rPr lang="te-IN" sz="72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నామమే మధురం</a:t>
            </a:r>
            <a:br>
              <a:rPr lang="te-IN" sz="72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సన్నిధినే మరువజాలను </a:t>
            </a:r>
            <a:r>
              <a:rPr lang="te-IN" sz="4800" b="1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జీవితకాలమంతా ఆనందించెదా</a:t>
            </a:r>
            <a:br>
              <a:rPr lang="te-IN" sz="72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యేసయ్యనే ఆరాధించెదా </a:t>
            </a:r>
            <a:r>
              <a:rPr lang="te-IN" sz="5400" b="1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te-IN" sz="7200" dirty="0">
              <a:solidFill>
                <a:srgbClr val="000C74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22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27549" y="1940510"/>
            <a:ext cx="15400901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స్తోత్రింతున్</a:t>
            </a: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మనసారా యేసు ప్రభో   స్తుతి గీతములతో ఎల్లప్పుడు  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సర్వేశ్వరా నన్ను కరుణతో నీ సన్నిధి చేర్చుమా   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అనుదినము నీ వాక్యము అందించి బలపరుచు రక్షకా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ఆనందముతో  నా సర్వమున్ అర్పింతు నీకే ప్రభువా  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నింపుము  నీ ఆత్మతో నా దేవా నడుపుము నీ హస్త బలముతో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నీ చితమైన నా ప్రభు నీ యందె నను నిలుపుమా 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మానవుల పాపములు బాపితివయ్యా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మృత్యువును జయించి లేచితివయ్యా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జయధీరుడైన యేసునకు స్తోత్రములర్పింతుమా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67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309562" y="2063621"/>
            <a:ext cx="156368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స్తోత్రింతున్ మనసారా యేసు ప్రభో   </a:t>
            </a:r>
          </a:p>
          <a:p>
            <a:pPr algn="ctr"/>
            <a:r>
              <a:rPr lang="te-IN" sz="80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గీతములతో ఎల్లప్పుడు   </a:t>
            </a:r>
          </a:p>
          <a:p>
            <a:pPr algn="ctr"/>
            <a:r>
              <a:rPr lang="te-IN" sz="80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సర్వేశ్వరా నన్ను కరుణతో </a:t>
            </a:r>
          </a:p>
          <a:p>
            <a:pPr algn="ctr"/>
            <a:r>
              <a:rPr lang="te-IN" sz="80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 చేర్చుమా   </a:t>
            </a:r>
          </a:p>
        </p:txBody>
      </p:sp>
    </p:spTree>
    <p:extLst>
      <p:ext uri="{BB962C8B-B14F-4D97-AF65-F5344CB8AC3E}">
        <p14:creationId xmlns:p14="http://schemas.microsoft.com/office/powerpoint/2010/main" val="336002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309562" y="2063621"/>
            <a:ext cx="156368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అనుదినము నీ వాక్యము</a:t>
            </a:r>
            <a:endParaRPr lang="en-IN" sz="8000" dirty="0">
              <a:solidFill>
                <a:srgbClr val="000C74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అందించి బలపరుచు రక్షకా</a:t>
            </a:r>
          </a:p>
          <a:p>
            <a:pPr algn="ctr"/>
            <a:r>
              <a:rPr lang="te-IN" sz="80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ఆనందముతో నా సర్వమున్ </a:t>
            </a:r>
          </a:p>
          <a:p>
            <a:pPr algn="ctr"/>
            <a:r>
              <a:rPr lang="te-IN" sz="80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అర్పింతు నీకే ప్రభువా  </a:t>
            </a:r>
          </a:p>
        </p:txBody>
      </p:sp>
    </p:spTree>
    <p:extLst>
      <p:ext uri="{BB962C8B-B14F-4D97-AF65-F5344CB8AC3E}">
        <p14:creationId xmlns:p14="http://schemas.microsoft.com/office/powerpoint/2010/main" val="9075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5844"/>
            <a:ext cx="16270514" cy="563231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అనుదినము నీ వాక్యము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అందించి బలపరుచు రక్షకా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ఆనందముతో  నా సర్వమున్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అర్పింతు నీకే ప్రభువా  </a:t>
            </a:r>
          </a:p>
        </p:txBody>
      </p:sp>
    </p:spTree>
    <p:extLst>
      <p:ext uri="{BB962C8B-B14F-4D97-AF65-F5344CB8AC3E}">
        <p14:creationId xmlns:p14="http://schemas.microsoft.com/office/powerpoint/2010/main" val="1595860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219389" y="486266"/>
            <a:ext cx="7817222" cy="75251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– ఆరాధన యేసుకే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చిత్తమునకు తల వంచితే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కన్నీళ్లే పానములైనా – కఠిన దుఃఖ బాధలైనా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స్థితి గతులే మారినా – అవకాశం చేజారినా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– నిత్యుడైన తండ్రి ప్రేమ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– నిత్యుడైన తండ్రి ప్రేమ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ఆస్తులన్ని కోల్పోయినా – కన్నవారే కనుమరుగైనా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ఊపిరి భరువైనా – గుండెలే పగిలినా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ఇచ్చెను – యెహోవా తీసుకొనెను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నామమునకే – స్తుతి కలుగు గాక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అవమానం ఎంతైనా – నా వారే కాదన్నా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తప్ప ఎవరున్నారు ఆకాశమందున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ఏది నాకక్కర లేదు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ఏది నాకక్కర లేదు (2)</a:t>
            </a:r>
          </a:p>
        </p:txBody>
      </p:sp>
    </p:spTree>
    <p:extLst>
      <p:ext uri="{BB962C8B-B14F-4D97-AF65-F5344CB8AC3E}">
        <p14:creationId xmlns:p14="http://schemas.microsoft.com/office/powerpoint/2010/main" val="1171966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309562" y="2063621"/>
            <a:ext cx="156368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స్తోత్రింతున్ మనసారా యేసు ప్రభో   </a:t>
            </a:r>
          </a:p>
          <a:p>
            <a:pPr algn="ctr"/>
            <a:r>
              <a:rPr lang="te-IN" sz="80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గీతములతో ఎల్లప్పుడు   </a:t>
            </a:r>
          </a:p>
          <a:p>
            <a:pPr algn="ctr"/>
            <a:r>
              <a:rPr lang="te-IN" sz="80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సర్వేశ్వరా నన్ను కరుణతో </a:t>
            </a:r>
          </a:p>
          <a:p>
            <a:pPr algn="ctr"/>
            <a:r>
              <a:rPr lang="te-IN" sz="80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 చేర్చుమా   </a:t>
            </a:r>
          </a:p>
        </p:txBody>
      </p:sp>
    </p:spTree>
    <p:extLst>
      <p:ext uri="{BB962C8B-B14F-4D97-AF65-F5344CB8AC3E}">
        <p14:creationId xmlns:p14="http://schemas.microsoft.com/office/powerpoint/2010/main" val="245155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309562" y="2063621"/>
            <a:ext cx="156368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నింపుము నీ ఆత్మతో నా దేవా </a:t>
            </a:r>
          </a:p>
          <a:p>
            <a:pPr algn="ctr"/>
            <a:r>
              <a:rPr lang="te-IN" sz="80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నడుపుము నీ హస్త బలముతో </a:t>
            </a:r>
          </a:p>
          <a:p>
            <a:pPr algn="ctr"/>
            <a:r>
              <a:rPr lang="te-IN" sz="80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చితమైన నా ప్రభు </a:t>
            </a:r>
          </a:p>
          <a:p>
            <a:pPr algn="ctr"/>
            <a:r>
              <a:rPr lang="te-IN" sz="80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నీయందే నను నిలుపుమా </a:t>
            </a:r>
          </a:p>
        </p:txBody>
      </p:sp>
    </p:spTree>
    <p:extLst>
      <p:ext uri="{BB962C8B-B14F-4D97-AF65-F5344CB8AC3E}">
        <p14:creationId xmlns:p14="http://schemas.microsoft.com/office/powerpoint/2010/main" val="363792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309562" y="2063621"/>
            <a:ext cx="156368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స్తోత్రింతున్ మనసారా యేసు ప్రభో   </a:t>
            </a:r>
          </a:p>
          <a:p>
            <a:pPr algn="ctr"/>
            <a:r>
              <a:rPr lang="te-IN" sz="80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గీతములతో ఎల్లప్పుడు   </a:t>
            </a:r>
          </a:p>
          <a:p>
            <a:pPr algn="ctr"/>
            <a:r>
              <a:rPr lang="te-IN" sz="80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సర్వేశ్వరా నన్ను కరుణతో </a:t>
            </a:r>
          </a:p>
          <a:p>
            <a:pPr algn="ctr"/>
            <a:r>
              <a:rPr lang="te-IN" sz="80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 చేర్చుమా   </a:t>
            </a:r>
          </a:p>
        </p:txBody>
      </p:sp>
    </p:spTree>
    <p:extLst>
      <p:ext uri="{BB962C8B-B14F-4D97-AF65-F5344CB8AC3E}">
        <p14:creationId xmlns:p14="http://schemas.microsoft.com/office/powerpoint/2010/main" val="46734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309563" y="2063621"/>
            <a:ext cx="1563687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మానవుల పాపములు బాపితివయ్యా </a:t>
            </a:r>
          </a:p>
          <a:p>
            <a:pPr algn="ctr"/>
            <a:r>
              <a:rPr lang="te-IN" sz="80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మృత్యువును జయించి లేచితివయ్యా </a:t>
            </a:r>
          </a:p>
          <a:p>
            <a:pPr algn="ctr"/>
            <a:r>
              <a:rPr lang="te-IN" sz="80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జయధీరుడైన యేసునకు</a:t>
            </a:r>
            <a:endParaRPr lang="en-IN" sz="8000" dirty="0">
              <a:solidFill>
                <a:srgbClr val="000C74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స్తోత్రములర్పింతుమా </a:t>
            </a:r>
            <a:endParaRPr lang="en-IN" sz="8000" dirty="0">
              <a:solidFill>
                <a:srgbClr val="000C74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72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309562" y="2063621"/>
            <a:ext cx="156368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స్తోత్రింతున్ మనసారా యేసు ప్రభో   </a:t>
            </a:r>
          </a:p>
          <a:p>
            <a:pPr algn="ctr"/>
            <a:r>
              <a:rPr lang="te-IN" sz="80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గీతములతో ఎల్లప్పుడు   </a:t>
            </a:r>
          </a:p>
          <a:p>
            <a:pPr algn="ctr"/>
            <a:r>
              <a:rPr lang="te-IN" sz="80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సర్వేశ్వరా నన్ను కరుణతో </a:t>
            </a:r>
          </a:p>
          <a:p>
            <a:pPr algn="ctr"/>
            <a:r>
              <a:rPr lang="te-IN" sz="8000" dirty="0">
                <a:solidFill>
                  <a:srgbClr val="000C74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 చేర్చుమా   </a:t>
            </a:r>
          </a:p>
        </p:txBody>
      </p:sp>
    </p:spTree>
    <p:extLst>
      <p:ext uri="{BB962C8B-B14F-4D97-AF65-F5344CB8AC3E}">
        <p14:creationId xmlns:p14="http://schemas.microsoft.com/office/powerpoint/2010/main" val="27086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592263" y="653128"/>
            <a:ext cx="1249680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యేసయ్యా నా హృదయ స్పందన నీవే కదా (2)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విశ్వమంతా నీ నామము ఘణనీయము (2)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నీవు కనిపించని రోజున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ఒక క్షణమొక యుగముగా మారెనే (2)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నీవు నడిపించిన రోజున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యుగయుగాల తలపు మది నిండెనే (2)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యుగయుగాల తలపు మది నిండెనే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నీవు మాట్లాడని రోజున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కనులకు నిద్దుర కరువాయెనే (2)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నీవు పెదవిప్పిన రోజున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సన్నిధి పచ్చిక బయలాయెనే (2)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సన్నిధి పచ్చిక బయలాయెనే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నీవు వరునిగా విచ్చేయి వేళ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తలపుల పంట పండునే (2)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వధువునై నేను నిను చేరగా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యుగయుగాలు నన్నేలు కొందువనే (2)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యుగయుగాలు నన్నేలు కొందువనే 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71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141997" y="1884234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యేసయ్యా నా హృదయ స్పందన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నీవే కదా </a:t>
            </a:r>
            <a:r>
              <a:rPr kumimoji="0" lang="te-IN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విశ్వమంతా నీ నామము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ఘణనీయము </a:t>
            </a:r>
            <a:r>
              <a:rPr kumimoji="0" lang="te-IN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28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307770" y="1268681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నీవు కనిపించని రోజున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ఒక క్షణమొక యుగముగా మారెనే </a:t>
            </a:r>
            <a:r>
              <a:rPr kumimoji="0" lang="te-IN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నీవు నడిపించిన రోజున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యుగయుగాల తలపు మది నిండెనే </a:t>
            </a:r>
            <a:r>
              <a:rPr kumimoji="0" lang="te-IN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యుగయుగాల తలపు మది నిండెనే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55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141997" y="1884234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యేసయ్యా నా హృదయ స్పందన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నీవే కదా </a:t>
            </a:r>
            <a:r>
              <a:rPr kumimoji="0" lang="te-IN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విశ్వమంతా నీ నామము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ఘణనీయము </a:t>
            </a:r>
            <a:r>
              <a:rPr kumimoji="0" lang="te-IN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20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91883" y="1268681"/>
            <a:ext cx="16639765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నీవు మాట్లాడని రోజున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కనులకు నిద్దుర కరువాయెనే </a:t>
            </a:r>
            <a:r>
              <a:rPr kumimoji="0" lang="te-IN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నీవు పెదవిప్పిన రోజున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సన్నిధి పచ్చిక బయలాయెనే </a:t>
            </a:r>
            <a:r>
              <a:rPr kumimoji="0" lang="te-IN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సన్నిధి పచ్చిక బయలాయెనే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04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02339"/>
            <a:ext cx="16270514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1627049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141997" y="1884234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యేసయ్యా నా హృదయ స్పందన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నీవే కదా </a:t>
            </a:r>
            <a:r>
              <a:rPr kumimoji="0" lang="te-IN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విశ్వమంతా నీ నామము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ఘణనీయము </a:t>
            </a:r>
            <a:r>
              <a:rPr kumimoji="0" lang="te-IN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69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91883" y="1268681"/>
            <a:ext cx="16639765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నీవు </a:t>
            </a:r>
            <a:r>
              <a:rPr kumimoji="0" lang="te-IN" sz="8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వరునిగా విచ్చేయు 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వేళ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తలపుల పంట పండునే </a:t>
            </a:r>
            <a:r>
              <a:rPr kumimoji="0" lang="te-IN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వధువునై నేను నిను చేరగా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యుగయుగాలు నన్నేలు కొందువనే </a:t>
            </a:r>
            <a:r>
              <a:rPr kumimoji="0" lang="te-IN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యుగయుగాలు నన్నేలు కొందువనే </a:t>
            </a:r>
            <a:endParaRPr kumimoji="0" lang="en-IN" sz="8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94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141997" y="1884234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యేసయ్యా నా హృదయ స్పందన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నీవే కదా </a:t>
            </a:r>
            <a:r>
              <a:rPr kumimoji="0" lang="te-IN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విశ్వమంతా నీ నామము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ఘణనీయము </a:t>
            </a:r>
            <a:r>
              <a:rPr kumimoji="0" lang="te-IN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12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218940" y="370850"/>
            <a:ext cx="781812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000" dirty="0">
                <a:latin typeface="Sravya" panose="00000400000000000000" pitchFamily="2" charset="2"/>
                <a:cs typeface="Ramabhadra" panose="02000600000000000000" pitchFamily="2" charset="0"/>
              </a:rPr>
              <a:t>సుమధుర స్వరముల గానాలతో</a:t>
            </a:r>
          </a:p>
          <a:p>
            <a:pPr algn="ctr"/>
            <a:r>
              <a:rPr lang="te-IN" sz="2000" dirty="0">
                <a:latin typeface="Sravya" panose="00000400000000000000" pitchFamily="2" charset="2"/>
                <a:cs typeface="Ramabhadra" panose="02000600000000000000" pitchFamily="2" charset="0"/>
              </a:rPr>
              <a:t>వేలాది దూతల గళములతో</a:t>
            </a:r>
          </a:p>
          <a:p>
            <a:pPr algn="ctr"/>
            <a:r>
              <a:rPr lang="te-IN" sz="2000" dirty="0">
                <a:latin typeface="Sravya" panose="00000400000000000000" pitchFamily="2" charset="2"/>
                <a:cs typeface="Ramabhadra" panose="02000600000000000000" pitchFamily="2" charset="0"/>
              </a:rPr>
              <a:t>కొనియాడబడుచున్న నా యేసయ్యా</a:t>
            </a:r>
            <a:r>
              <a:rPr lang="en-US" sz="2000" dirty="0">
                <a:latin typeface="Sravya" panose="00000400000000000000" pitchFamily="2" charset="2"/>
                <a:cs typeface="Ramabhadra" panose="02000600000000000000" pitchFamily="2" charset="0"/>
              </a:rPr>
              <a:t>  </a:t>
            </a:r>
            <a:endParaRPr lang="te-IN" sz="2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en-US" sz="2000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2000" dirty="0">
                <a:latin typeface="Sravya" panose="00000400000000000000" pitchFamily="2" charset="2"/>
                <a:cs typeface="Ramabhadra" panose="02000600000000000000" pitchFamily="2" charset="0"/>
              </a:rPr>
              <a:t>నీకే నా ఆరాధన (2)</a:t>
            </a:r>
          </a:p>
          <a:p>
            <a:pPr algn="ctr"/>
            <a:r>
              <a:rPr lang="te-IN" sz="2000" dirty="0">
                <a:latin typeface="Sravya" panose="00000400000000000000" pitchFamily="2" charset="2"/>
                <a:cs typeface="Ramabhadra" panose="02000600000000000000" pitchFamily="2" charset="0"/>
              </a:rPr>
              <a:t>మహదానందమే నాలో పరవశమే</a:t>
            </a:r>
          </a:p>
          <a:p>
            <a:pPr algn="ctr"/>
            <a:r>
              <a:rPr lang="te-IN" sz="2000" dirty="0">
                <a:latin typeface="Sravya" panose="00000400000000000000" pitchFamily="2" charset="2"/>
                <a:cs typeface="Ramabhadra" panose="02000600000000000000" pitchFamily="2" charset="0"/>
              </a:rPr>
              <a:t>నిన్ను స్తుతించిన ప్రతీక్షణం (2)</a:t>
            </a:r>
          </a:p>
          <a:p>
            <a:pPr algn="ctr"/>
            <a:endParaRPr lang="te-IN" sz="2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000" dirty="0">
                <a:latin typeface="Sravya" panose="00000400000000000000" pitchFamily="2" charset="2"/>
                <a:cs typeface="Ramabhadra" panose="02000600000000000000" pitchFamily="2" charset="0"/>
              </a:rPr>
              <a:t>ఎడారి త్రోవలో నే నడిచినా</a:t>
            </a:r>
            <a:r>
              <a:rPr lang="en-US" sz="2000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endParaRPr lang="te-IN" sz="2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en-US" sz="2000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2000" dirty="0">
                <a:latin typeface="Sravya" panose="00000400000000000000" pitchFamily="2" charset="2"/>
                <a:cs typeface="Ramabhadra" panose="02000600000000000000" pitchFamily="2" charset="0"/>
              </a:rPr>
              <a:t>ఎరుగని మార్గములో నను నడిపినా</a:t>
            </a:r>
          </a:p>
          <a:p>
            <a:pPr algn="ctr"/>
            <a:r>
              <a:rPr lang="te-IN" sz="2000" dirty="0">
                <a:latin typeface="Sravya" panose="00000400000000000000" pitchFamily="2" charset="2"/>
                <a:cs typeface="Ramabhadra" panose="02000600000000000000" pitchFamily="2" charset="0"/>
              </a:rPr>
              <a:t>నా ముందు నడచిన జయవీరుడా</a:t>
            </a:r>
            <a:r>
              <a:rPr lang="en-US" sz="2000" dirty="0">
                <a:latin typeface="Sravya" panose="00000400000000000000" pitchFamily="2" charset="2"/>
                <a:cs typeface="Ramabhadra" panose="02000600000000000000" pitchFamily="2" charset="0"/>
              </a:rPr>
              <a:t>  </a:t>
            </a:r>
            <a:endParaRPr lang="te-IN" sz="2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000" dirty="0">
                <a:latin typeface="Sravya" panose="00000400000000000000" pitchFamily="2" charset="2"/>
                <a:cs typeface="Ramabhadra" panose="02000600000000000000" pitchFamily="2" charset="0"/>
              </a:rPr>
              <a:t> నా విజయ సంకేతమా (2)</a:t>
            </a:r>
          </a:p>
          <a:p>
            <a:pPr algn="ctr"/>
            <a:r>
              <a:rPr lang="te-IN" sz="2000" dirty="0">
                <a:latin typeface="Sravya" panose="00000400000000000000" pitchFamily="2" charset="2"/>
                <a:cs typeface="Ramabhadra" panose="02000600000000000000" pitchFamily="2" charset="0"/>
              </a:rPr>
              <a:t>నీవే నీవే</a:t>
            </a:r>
            <a:r>
              <a:rPr lang="en-US" sz="2000" dirty="0">
                <a:latin typeface="Sravya" panose="00000400000000000000" pitchFamily="2" charset="2"/>
                <a:cs typeface="Ramabhadra" panose="02000600000000000000" pitchFamily="2" charset="0"/>
              </a:rPr>
              <a:t> - </a:t>
            </a:r>
            <a:r>
              <a:rPr lang="te-IN" sz="2000" dirty="0">
                <a:latin typeface="Sravya" panose="00000400000000000000" pitchFamily="2" charset="2"/>
                <a:cs typeface="Ramabhadra" panose="02000600000000000000" pitchFamily="2" charset="0"/>
              </a:rPr>
              <a:t>నా ఆనందము</a:t>
            </a:r>
          </a:p>
          <a:p>
            <a:pPr algn="ctr"/>
            <a:r>
              <a:rPr lang="te-IN" sz="2000" dirty="0">
                <a:latin typeface="Sravya" panose="00000400000000000000" pitchFamily="2" charset="2"/>
                <a:cs typeface="Ramabhadra" panose="02000600000000000000" pitchFamily="2" charset="0"/>
              </a:rPr>
              <a:t>నీవే నీవే</a:t>
            </a:r>
            <a:r>
              <a:rPr lang="en-US" sz="2000" dirty="0">
                <a:latin typeface="Sravya" panose="00000400000000000000" pitchFamily="2" charset="2"/>
                <a:cs typeface="Ramabhadra" panose="02000600000000000000" pitchFamily="2" charset="0"/>
              </a:rPr>
              <a:t> - </a:t>
            </a:r>
            <a:r>
              <a:rPr lang="te-IN" sz="2000" dirty="0">
                <a:latin typeface="Sravya" panose="00000400000000000000" pitchFamily="2" charset="2"/>
                <a:cs typeface="Ramabhadra" panose="02000600000000000000" pitchFamily="2" charset="0"/>
              </a:rPr>
              <a:t>నా ఆధారము (2)</a:t>
            </a:r>
          </a:p>
          <a:p>
            <a:pPr algn="ctr"/>
            <a:endParaRPr lang="te-IN" sz="2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000" dirty="0">
                <a:latin typeface="Sravya" panose="00000400000000000000" pitchFamily="2" charset="2"/>
                <a:cs typeface="Ramabhadra" panose="02000600000000000000" pitchFamily="2" charset="0"/>
              </a:rPr>
              <a:t>సంపూర్ణమైన నీ చిత్తమే</a:t>
            </a:r>
            <a:r>
              <a:rPr lang="en-US" sz="2000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endParaRPr lang="te-IN" sz="2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000" dirty="0">
                <a:latin typeface="Sravya" panose="00000400000000000000" pitchFamily="2" charset="2"/>
                <a:cs typeface="Ramabhadra" panose="02000600000000000000" pitchFamily="2" charset="0"/>
              </a:rPr>
              <a:t>అనుకూలమైన సంకల్పమే</a:t>
            </a:r>
          </a:p>
          <a:p>
            <a:pPr algn="ctr"/>
            <a:r>
              <a:rPr lang="te-IN" sz="2000" dirty="0">
                <a:latin typeface="Sravya" panose="00000400000000000000" pitchFamily="2" charset="2"/>
                <a:cs typeface="Ramabhadra" panose="02000600000000000000" pitchFamily="2" charset="0"/>
              </a:rPr>
              <a:t>జరిగించుచున్నావు నను విడువక</a:t>
            </a:r>
            <a:r>
              <a:rPr lang="en-US" sz="2000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endParaRPr lang="te-IN" sz="2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000" dirty="0">
                <a:latin typeface="Sravya" panose="00000400000000000000" pitchFamily="2" charset="2"/>
                <a:cs typeface="Ramabhadra" panose="02000600000000000000" pitchFamily="2" charset="0"/>
              </a:rPr>
              <a:t>నా ధైర్యము నీవేగా (2)</a:t>
            </a:r>
          </a:p>
          <a:p>
            <a:pPr algn="ctr"/>
            <a:r>
              <a:rPr lang="te-IN" sz="2000" dirty="0">
                <a:latin typeface="Sravya" panose="00000400000000000000" pitchFamily="2" charset="2"/>
                <a:cs typeface="Ramabhadra" panose="02000600000000000000" pitchFamily="2" charset="0"/>
              </a:rPr>
              <a:t>నీవే నీవే</a:t>
            </a:r>
            <a:r>
              <a:rPr lang="en-US" sz="2000" dirty="0">
                <a:latin typeface="Sravya" panose="00000400000000000000" pitchFamily="2" charset="2"/>
                <a:cs typeface="Ramabhadra" panose="02000600000000000000" pitchFamily="2" charset="0"/>
              </a:rPr>
              <a:t> - </a:t>
            </a:r>
            <a:r>
              <a:rPr lang="te-IN" sz="2000" dirty="0">
                <a:latin typeface="Sravya" panose="00000400000000000000" pitchFamily="2" charset="2"/>
                <a:cs typeface="Ramabhadra" panose="02000600000000000000" pitchFamily="2" charset="0"/>
              </a:rPr>
              <a:t>నా జయగీతము</a:t>
            </a:r>
          </a:p>
          <a:p>
            <a:pPr algn="ctr"/>
            <a:r>
              <a:rPr lang="te-IN" sz="2000" dirty="0">
                <a:latin typeface="Sravya" panose="00000400000000000000" pitchFamily="2" charset="2"/>
                <a:cs typeface="Ramabhadra" panose="02000600000000000000" pitchFamily="2" charset="0"/>
              </a:rPr>
              <a:t>నీవే నీవే </a:t>
            </a:r>
            <a:r>
              <a:rPr lang="en-US" sz="2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2000" dirty="0">
                <a:latin typeface="Sravya" panose="00000400000000000000" pitchFamily="2" charset="2"/>
                <a:cs typeface="Ramabhadra" panose="02000600000000000000" pitchFamily="2" charset="0"/>
              </a:rPr>
              <a:t>నా స్తుతిగీతము (2)</a:t>
            </a:r>
          </a:p>
          <a:p>
            <a:pPr algn="ctr"/>
            <a:endParaRPr lang="te-IN" sz="2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000" dirty="0">
                <a:latin typeface="Sravya" panose="00000400000000000000" pitchFamily="2" charset="2"/>
                <a:cs typeface="Ramabhadra" panose="02000600000000000000" pitchFamily="2" charset="0"/>
              </a:rPr>
              <a:t>వేలాది నదులన్ని నీ మహిమను</a:t>
            </a:r>
            <a:r>
              <a:rPr lang="en-US" sz="2000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endParaRPr lang="te-IN" sz="2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000" dirty="0">
                <a:latin typeface="Sravya" panose="00000400000000000000" pitchFamily="2" charset="2"/>
                <a:cs typeface="Ramabhadra" panose="02000600000000000000" pitchFamily="2" charset="0"/>
              </a:rPr>
              <a:t>తరంగపు పొంగులు నీ బలమును</a:t>
            </a:r>
          </a:p>
          <a:p>
            <a:pPr algn="ctr"/>
            <a:r>
              <a:rPr lang="te-IN" sz="2000" dirty="0">
                <a:latin typeface="Sravya" panose="00000400000000000000" pitchFamily="2" charset="2"/>
                <a:cs typeface="Ramabhadra" panose="02000600000000000000" pitchFamily="2" charset="0"/>
              </a:rPr>
              <a:t>పర్వత శ్రేణులు నీ కీర్తినే </a:t>
            </a:r>
          </a:p>
          <a:p>
            <a:pPr algn="ctr"/>
            <a:r>
              <a:rPr lang="te-IN" sz="2000" dirty="0">
                <a:latin typeface="Sravya" panose="00000400000000000000" pitchFamily="2" charset="2"/>
                <a:cs typeface="Ramabhadra" panose="02000600000000000000" pitchFamily="2" charset="0"/>
              </a:rPr>
              <a:t>ప్రకటించుచున్నవేగా (2)</a:t>
            </a:r>
          </a:p>
          <a:p>
            <a:pPr algn="ctr"/>
            <a:r>
              <a:rPr lang="te-IN" sz="2000" dirty="0">
                <a:latin typeface="Sravya" panose="00000400000000000000" pitchFamily="2" charset="2"/>
                <a:cs typeface="Ramabhadra" panose="02000600000000000000" pitchFamily="2" charset="0"/>
              </a:rPr>
              <a:t>నీవే నీవే</a:t>
            </a:r>
            <a:r>
              <a:rPr lang="en-US" sz="2000" dirty="0">
                <a:latin typeface="Sravya" panose="00000400000000000000" pitchFamily="2" charset="2"/>
                <a:cs typeface="Ramabhadra" panose="02000600000000000000" pitchFamily="2" charset="0"/>
              </a:rPr>
              <a:t> - </a:t>
            </a:r>
            <a:r>
              <a:rPr lang="te-IN" sz="2000" dirty="0">
                <a:latin typeface="Sravya" panose="00000400000000000000" pitchFamily="2" charset="2"/>
                <a:cs typeface="Ramabhadra" panose="02000600000000000000" pitchFamily="2" charset="0"/>
              </a:rPr>
              <a:t>నా అతిశయము</a:t>
            </a:r>
          </a:p>
          <a:p>
            <a:pPr algn="ctr"/>
            <a:r>
              <a:rPr lang="te-IN" sz="2000" dirty="0">
                <a:latin typeface="Sravya" panose="00000400000000000000" pitchFamily="2" charset="2"/>
                <a:cs typeface="Ramabhadra" panose="02000600000000000000" pitchFamily="2" charset="0"/>
              </a:rPr>
              <a:t>నీకే నీకే </a:t>
            </a:r>
            <a:r>
              <a:rPr lang="en-US" sz="2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2000" dirty="0">
                <a:latin typeface="Sravya" panose="00000400000000000000" pitchFamily="2" charset="2"/>
                <a:cs typeface="Ramabhadra" panose="02000600000000000000" pitchFamily="2" charset="0"/>
              </a:rPr>
              <a:t>నా ఆరాధన (2)</a:t>
            </a:r>
            <a:endParaRPr lang="en-IN" sz="20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64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308348" y="709404"/>
            <a:ext cx="15639304" cy="7725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సుమధుర స్వరముల గానాలతో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వేలాది దూతల గళములతో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కొనియాడబడుచున్న నా యేసయ్యా</a:t>
            </a:r>
            <a:r>
              <a:rPr lang="en-US" sz="8000" dirty="0">
                <a:latin typeface="Sravya" panose="00000400000000000000" pitchFamily="2" charset="2"/>
                <a:cs typeface="Ramabhadra" panose="02000600000000000000" pitchFamily="2" charset="0"/>
              </a:rPr>
              <a:t>  </a:t>
            </a:r>
            <a:endParaRPr lang="te-IN" sz="8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en-US" sz="8000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నీకే నా ఆరాధన </a:t>
            </a:r>
            <a:r>
              <a:rPr lang="te-IN" sz="4400" dirty="0">
                <a:solidFill>
                  <a:schemeClr val="accent2">
                    <a:lumMod val="75000"/>
                  </a:schemeClr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(2)</a:t>
            </a:r>
            <a:endParaRPr lang="te-IN" sz="8000" dirty="0">
              <a:solidFill>
                <a:schemeClr val="accent2">
                  <a:lumMod val="75000"/>
                </a:scheme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మహదానందమే నాలో పరవశమే</a:t>
            </a:r>
          </a:p>
          <a:p>
            <a:pPr algn="ctr"/>
            <a:r>
              <a:rPr lang="en-US" sz="8000" dirty="0">
                <a:latin typeface="Sravya" panose="00000400000000000000" pitchFamily="2" charset="2"/>
                <a:cs typeface="Ramabhadra" panose="02000600000000000000" pitchFamily="2" charset="0"/>
              </a:rPr>
              <a:t>          </a:t>
            </a:r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నిన్ను స్తుతించిన ప్రతీక్షణం </a:t>
            </a:r>
            <a:r>
              <a:rPr lang="te-IN" sz="4400" dirty="0">
                <a:solidFill>
                  <a:schemeClr val="accent2">
                    <a:lumMod val="75000"/>
                  </a:schemeClr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(2)</a:t>
            </a:r>
            <a:endParaRPr lang="te-IN" sz="8000" dirty="0">
              <a:solidFill>
                <a:schemeClr val="accent2">
                  <a:lumMod val="75000"/>
                </a:scheme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98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79797D-D0D4-4B26-80D4-8F3EB04843EB}"/>
              </a:ext>
            </a:extLst>
          </p:cNvPr>
          <p:cNvSpPr txBox="1"/>
          <p:nvPr/>
        </p:nvSpPr>
        <p:spPr>
          <a:xfrm>
            <a:off x="301625" y="709404"/>
            <a:ext cx="15652750" cy="7725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ఎడారి త్రోవలో నే నడిచినా</a:t>
            </a:r>
            <a:r>
              <a:rPr lang="en-US" sz="8000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endParaRPr lang="te-IN" sz="8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en-US" sz="8000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ఎరుగని మార్గములో నను నడిపినా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నా ముందు నడచిన జయవీరుడా</a:t>
            </a:r>
            <a:r>
              <a:rPr lang="en-US" sz="8000" dirty="0">
                <a:latin typeface="Sravya" panose="00000400000000000000" pitchFamily="2" charset="2"/>
                <a:cs typeface="Ramabhadra" panose="02000600000000000000" pitchFamily="2" charset="0"/>
              </a:rPr>
              <a:t>  </a:t>
            </a:r>
            <a:endParaRPr lang="te-IN" sz="8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en-IN" sz="8000" dirty="0">
                <a:latin typeface="Sravya" panose="00000400000000000000" pitchFamily="2" charset="2"/>
                <a:cs typeface="Ramabhadra" panose="02000600000000000000" pitchFamily="2" charset="0"/>
              </a:rPr>
              <a:t>     </a:t>
            </a:r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నా విజయ సంకేతమా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(2)</a:t>
            </a:r>
            <a:endParaRPr lang="te-IN" sz="8000" dirty="0">
              <a:solidFill>
                <a:schemeClr val="accent2">
                  <a:lumMod val="75000"/>
                </a:scheme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నీవే నీవే</a:t>
            </a:r>
            <a:r>
              <a:rPr lang="en-US" sz="8000" dirty="0">
                <a:latin typeface="Sravya" panose="00000400000000000000" pitchFamily="2" charset="2"/>
                <a:cs typeface="Ramabhadra" panose="02000600000000000000" pitchFamily="2" charset="0"/>
              </a:rPr>
              <a:t> - </a:t>
            </a:r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నా ఆనందము</a:t>
            </a:r>
          </a:p>
          <a:p>
            <a:pPr algn="ctr"/>
            <a:r>
              <a:rPr lang="en-IN" sz="8000" dirty="0">
                <a:latin typeface="Sravya" panose="00000400000000000000" pitchFamily="2" charset="2"/>
                <a:cs typeface="Ramabhadra" panose="02000600000000000000" pitchFamily="2" charset="0"/>
              </a:rPr>
              <a:t>        </a:t>
            </a:r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నీవే నీవే</a:t>
            </a:r>
            <a:r>
              <a:rPr lang="en-US" sz="8000" dirty="0">
                <a:latin typeface="Sravya" panose="00000400000000000000" pitchFamily="2" charset="2"/>
                <a:cs typeface="Ramabhadra" panose="02000600000000000000" pitchFamily="2" charset="0"/>
              </a:rPr>
              <a:t> - </a:t>
            </a:r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నా ఆధారము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(2)</a:t>
            </a:r>
            <a:endParaRPr lang="te-IN" sz="8000" dirty="0">
              <a:solidFill>
                <a:schemeClr val="accent2">
                  <a:lumMod val="75000"/>
                </a:scheme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45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308348" y="709404"/>
            <a:ext cx="15639304" cy="7725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సుమధుర స్వరముల గానాలతో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వేలాది దూతల గళములతో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కొనియాడబడుచున్న నా యేసయ్యా</a:t>
            </a:r>
            <a:r>
              <a:rPr lang="en-US" sz="8000" dirty="0">
                <a:latin typeface="Sravya" panose="00000400000000000000" pitchFamily="2" charset="2"/>
                <a:cs typeface="Ramabhadra" panose="02000600000000000000" pitchFamily="2" charset="0"/>
              </a:rPr>
              <a:t>  </a:t>
            </a:r>
            <a:endParaRPr lang="te-IN" sz="8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en-US" sz="8000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నీకే నా ఆరాధన </a:t>
            </a:r>
            <a:r>
              <a:rPr lang="te-IN" sz="4400" dirty="0">
                <a:solidFill>
                  <a:schemeClr val="accent2">
                    <a:lumMod val="75000"/>
                  </a:schemeClr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(2)</a:t>
            </a:r>
            <a:endParaRPr lang="te-IN" sz="8000" dirty="0">
              <a:solidFill>
                <a:schemeClr val="accent2">
                  <a:lumMod val="75000"/>
                </a:scheme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మహదానందమే నాలో పరవశమే</a:t>
            </a:r>
          </a:p>
          <a:p>
            <a:pPr algn="ctr"/>
            <a:r>
              <a:rPr lang="en-US" sz="8000" dirty="0">
                <a:latin typeface="Sravya" panose="00000400000000000000" pitchFamily="2" charset="2"/>
                <a:cs typeface="Ramabhadra" panose="02000600000000000000" pitchFamily="2" charset="0"/>
              </a:rPr>
              <a:t>          </a:t>
            </a:r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నిన్ను స్తుతించిన ప్రతీక్షణం </a:t>
            </a:r>
            <a:r>
              <a:rPr lang="te-IN" sz="4400" dirty="0">
                <a:solidFill>
                  <a:schemeClr val="accent2">
                    <a:lumMod val="75000"/>
                  </a:schemeClr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(2)</a:t>
            </a:r>
            <a:endParaRPr lang="te-IN" sz="8000" dirty="0">
              <a:solidFill>
                <a:schemeClr val="accent2">
                  <a:lumMod val="75000"/>
                </a:scheme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69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3E4097-2B1B-40EE-8D3E-DD335B0D2F5B}"/>
              </a:ext>
            </a:extLst>
          </p:cNvPr>
          <p:cNvSpPr txBox="1"/>
          <p:nvPr/>
        </p:nvSpPr>
        <p:spPr>
          <a:xfrm>
            <a:off x="301625" y="709404"/>
            <a:ext cx="15652750" cy="7725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సంపూర్ణమైన నీ చిత్తమే</a:t>
            </a:r>
            <a:r>
              <a:rPr lang="en-US" sz="8000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endParaRPr lang="te-IN" sz="8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అనుకూలమైన సంకల్పమే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జరిగించుచున్నావు నను విడువక</a:t>
            </a:r>
            <a:r>
              <a:rPr lang="en-US" sz="8000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endParaRPr lang="te-IN" sz="8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నా ధైర్యము నీవేగా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నీవే నీవే</a:t>
            </a:r>
            <a:r>
              <a:rPr lang="en-US" sz="8000" dirty="0">
                <a:latin typeface="Sravya" panose="00000400000000000000" pitchFamily="2" charset="2"/>
                <a:cs typeface="Ramabhadra" panose="02000600000000000000" pitchFamily="2" charset="0"/>
              </a:rPr>
              <a:t> - </a:t>
            </a:r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నా జయగీతము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నీవే నీవే </a:t>
            </a:r>
            <a:r>
              <a:rPr lang="en-US" sz="8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నా స్తుతిగీతము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(2)</a:t>
            </a:r>
            <a:endParaRPr lang="te-IN" sz="8000" dirty="0">
              <a:solidFill>
                <a:schemeClr val="accent2">
                  <a:lumMod val="75000"/>
                </a:scheme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46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308348" y="709404"/>
            <a:ext cx="15639304" cy="7725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సుమధుర స్వరముల గానాలతో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వేలాది దూతల గళములతో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కొనియాడబడుచున్న నా యేసయ్యా</a:t>
            </a:r>
            <a:r>
              <a:rPr lang="en-US" sz="8000" dirty="0">
                <a:latin typeface="Sravya" panose="00000400000000000000" pitchFamily="2" charset="2"/>
                <a:cs typeface="Ramabhadra" panose="02000600000000000000" pitchFamily="2" charset="0"/>
              </a:rPr>
              <a:t>  </a:t>
            </a:r>
            <a:endParaRPr lang="te-IN" sz="8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en-US" sz="8000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నీకే నా ఆరాధన </a:t>
            </a:r>
            <a:r>
              <a:rPr lang="te-IN" sz="4400" dirty="0">
                <a:solidFill>
                  <a:schemeClr val="accent2">
                    <a:lumMod val="75000"/>
                  </a:schemeClr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(2)</a:t>
            </a:r>
            <a:endParaRPr lang="te-IN" sz="8000" dirty="0">
              <a:solidFill>
                <a:schemeClr val="accent2">
                  <a:lumMod val="75000"/>
                </a:scheme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మహదానందమే నాలో పరవశమే</a:t>
            </a:r>
          </a:p>
          <a:p>
            <a:pPr algn="ctr"/>
            <a:r>
              <a:rPr lang="en-US" sz="8000" dirty="0">
                <a:latin typeface="Sravya" panose="00000400000000000000" pitchFamily="2" charset="2"/>
                <a:cs typeface="Ramabhadra" panose="02000600000000000000" pitchFamily="2" charset="0"/>
              </a:rPr>
              <a:t>          </a:t>
            </a:r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నిన్ను స్తుతించిన ప్రతీక్షణం </a:t>
            </a:r>
            <a:r>
              <a:rPr lang="te-IN" sz="4400" dirty="0">
                <a:solidFill>
                  <a:schemeClr val="accent2">
                    <a:lumMod val="75000"/>
                  </a:schemeClr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(2)</a:t>
            </a:r>
            <a:endParaRPr lang="te-IN" sz="8000" dirty="0">
              <a:solidFill>
                <a:schemeClr val="accent2">
                  <a:lumMod val="75000"/>
                </a:scheme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8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EE697C-5BC1-40A9-B47A-515B2E70A707}"/>
              </a:ext>
            </a:extLst>
          </p:cNvPr>
          <p:cNvSpPr txBox="1"/>
          <p:nvPr/>
        </p:nvSpPr>
        <p:spPr>
          <a:xfrm>
            <a:off x="301625" y="709404"/>
            <a:ext cx="15652750" cy="7725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వేలాది నదులన్ని నీ మహిమను</a:t>
            </a:r>
            <a:r>
              <a:rPr lang="en-US" sz="8000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endParaRPr lang="te-IN" sz="8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తరంగపు పొంగులు నీ బలమును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పర్వత శ్రేణులు నీ కీర్తినే 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ప్రకటించుచున్నవేగా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(2)</a:t>
            </a:r>
            <a:endParaRPr lang="te-IN" sz="8000" dirty="0">
              <a:solidFill>
                <a:schemeClr val="accent2">
                  <a:lumMod val="75000"/>
                </a:scheme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నీవే నీవే</a:t>
            </a:r>
            <a:r>
              <a:rPr lang="en-US" sz="8000" dirty="0">
                <a:latin typeface="Sravya" panose="00000400000000000000" pitchFamily="2" charset="2"/>
                <a:cs typeface="Ramabhadra" panose="02000600000000000000" pitchFamily="2" charset="0"/>
              </a:rPr>
              <a:t> - </a:t>
            </a:r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నా అతిశయము</a:t>
            </a:r>
          </a:p>
          <a:p>
            <a:pPr algn="ctr"/>
            <a:r>
              <a:rPr lang="en-US" sz="8000" dirty="0">
                <a:latin typeface="Sravya" panose="00000400000000000000" pitchFamily="2" charset="2"/>
                <a:cs typeface="Ramabhadra" panose="02000600000000000000" pitchFamily="2" charset="0"/>
              </a:rPr>
              <a:t>         </a:t>
            </a:r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నీకే నీకే </a:t>
            </a:r>
            <a:r>
              <a:rPr lang="en-US" sz="8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నా ఆరాధన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(2)</a:t>
            </a:r>
            <a:endParaRPr lang="en-IN" sz="8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26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4514" y="1409596"/>
            <a:ext cx="16270514" cy="632480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– ఆరాధన యేసుకే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చిత్తమునకు తల వంచితే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4140956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308348" y="709404"/>
            <a:ext cx="15639304" cy="7725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సుమధుర స్వరముల గానాలతో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వేలాది దూతల గళములతో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కొనియాడబడుచున్న నా యేసయ్యా</a:t>
            </a:r>
            <a:r>
              <a:rPr lang="en-US" sz="8000" dirty="0">
                <a:latin typeface="Sravya" panose="00000400000000000000" pitchFamily="2" charset="2"/>
                <a:cs typeface="Ramabhadra" panose="02000600000000000000" pitchFamily="2" charset="0"/>
              </a:rPr>
              <a:t>  </a:t>
            </a:r>
            <a:endParaRPr lang="te-IN" sz="8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en-US" sz="8000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నీకే నా ఆరాధన </a:t>
            </a:r>
            <a:r>
              <a:rPr lang="te-IN" sz="4400" dirty="0">
                <a:solidFill>
                  <a:schemeClr val="accent2">
                    <a:lumMod val="75000"/>
                  </a:schemeClr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(2)</a:t>
            </a:r>
            <a:endParaRPr lang="te-IN" sz="8000" dirty="0">
              <a:solidFill>
                <a:schemeClr val="accent2">
                  <a:lumMod val="75000"/>
                </a:scheme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మహదానందమే నాలో పరవశమే</a:t>
            </a:r>
          </a:p>
          <a:p>
            <a:pPr algn="ctr"/>
            <a:r>
              <a:rPr lang="en-US" sz="8000" dirty="0">
                <a:latin typeface="Sravya" panose="00000400000000000000" pitchFamily="2" charset="2"/>
                <a:cs typeface="Ramabhadra" panose="02000600000000000000" pitchFamily="2" charset="0"/>
              </a:rPr>
              <a:t>          </a:t>
            </a:r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నిన్ను స్తుతించిన ప్రతీక్షణం </a:t>
            </a:r>
            <a:r>
              <a:rPr lang="te-IN" sz="4400" dirty="0">
                <a:solidFill>
                  <a:schemeClr val="accent2">
                    <a:lumMod val="75000"/>
                  </a:schemeClr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(2)</a:t>
            </a:r>
            <a:endParaRPr lang="te-IN" sz="8000" dirty="0">
              <a:solidFill>
                <a:schemeClr val="accent2">
                  <a:lumMod val="75000"/>
                </a:scheme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80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67577" y="1011903"/>
            <a:ext cx="8095422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నిజమైన ద్రాక్షావల్లి నీవే</a:t>
            </a:r>
            <a:b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4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సంతోషము నీలోనే </a:t>
            </a:r>
            <a:b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400" dirty="0"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ఎంతో మధురమైనది</a:t>
            </a:r>
            <a:endParaRPr lang="en-IN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400" dirty="0"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నాపైన నీకున్న ప్రేమ</a:t>
            </a:r>
            <a:r>
              <a:rPr lang="en-IN" sz="24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ఎనలేని నీ ప్రేమ </a:t>
            </a:r>
            <a:r>
              <a:rPr lang="te-IN" sz="2400" b="1" dirty="0"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en-IN" sz="2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అతి కాంక్షనీయుడా దివ్యమైన నీ రూపులో</a:t>
            </a:r>
            <a:b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జీవించున్నాను నీ ప్రేమకు నే పత్రికగా </a:t>
            </a:r>
            <a:b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శిధిలమై యుండగా నన్ను నీదు రక్తముతో కడిగి</a:t>
            </a:r>
            <a:b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నీ పోలికగా మార్చినావే నా యేసయ్యా </a:t>
            </a:r>
            <a:r>
              <a:rPr lang="te-IN" sz="2400" b="1" dirty="0"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IN" sz="2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నా ప్రాణ ప్రియుడా శ్రేష్టమైన ఫలములతో</a:t>
            </a:r>
            <a:b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అర్పించుచున్నాను సర్వము నీకే అర్పణగా </a:t>
            </a:r>
            <a:b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వాడిపోనివ్వక నాకు ఆశ్రయమైతివి నీవు</a:t>
            </a:r>
            <a:b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జీవపు ఊటవై బలపరచితివి నా యేసయ్యా </a:t>
            </a:r>
            <a:r>
              <a:rPr lang="te-IN" sz="2400" b="1" dirty="0"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en-IN" sz="2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dirty="0"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te-IN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షాలేము రాజా రమ్యమైన సీయోనుకే</a:t>
            </a:r>
            <a:b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నడిపించుము నీ చిత్తమైన మార్గములో </a:t>
            </a:r>
            <a:b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అలసి పోనివ్వక నన్ను నీదు ఆత్మతో నింపి</a:t>
            </a:r>
            <a:b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4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నను చేర్చుము నీ రాజ్యములో</a:t>
            </a:r>
            <a:endParaRPr lang="en-IN" sz="2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dirty="0"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6636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196850" y="755160"/>
            <a:ext cx="15636875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నిజమైన ద్రాక్షావల్లి నీవే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సంతోషము నీలోనే 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ఎంతో మధురమైనది</a:t>
            </a:r>
            <a:endParaRPr lang="en-IN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నాపైన నీకున్న ప్రేమ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 ఎనలేని నీ ప్రేమ 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141010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92491" y="2063621"/>
            <a:ext cx="19640981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అతి కాంక్షనీయుడా దివ్యమైన నీ రూపులో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జీవించున్నాను నీ ప్రేమకు నే పత్రికగా 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శిధిలమై యుండగా నన్ను నీదు రక్తముతో కడిగి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	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 పోలికగా మార్చినావే నా యేసయ్యా </a:t>
            </a:r>
            <a:r>
              <a:rPr lang="te-IN" sz="8000" b="1" dirty="0"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IN" sz="80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44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196850" y="755160"/>
            <a:ext cx="15636875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నిజమైన ద్రాక్షావల్లి నీవే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సంతోషము నీలోనే 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ఎంతో మధురమైనది</a:t>
            </a:r>
            <a:endParaRPr lang="en-IN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నాపైన నీకున్న ప్రేమ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 ఎనలేని నీ ప్రేమ 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276949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309562" y="1448068"/>
            <a:ext cx="15636875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ప్రాణ ప్రియుడా శ్రేష్టమైన ఫలములతో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అర్పించుచున్నాను సర్వము నీకే అర్పణగా 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వాడిపోనివ్వక నాకు ఆశ్రయమైతివి నీవు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జీవపు ఊటవై బలపరచితివి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నా యేసయ్యా</a:t>
            </a:r>
            <a:r>
              <a:rPr lang="te-IN" sz="8000" b="1" dirty="0"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te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04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196850" y="755160"/>
            <a:ext cx="15636875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నిజమైన ద్రాక్షావల్లి నీవే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సంతోషము నీలోనే 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ఎంతో మధురమైనది</a:t>
            </a:r>
            <a:endParaRPr lang="en-IN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నాపైన నీకున్న ప్రేమ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 ఎనలేని నీ ప్రేమ 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15991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296D1C-9D2F-4980-9D84-F1263376FE0B}"/>
              </a:ext>
            </a:extLst>
          </p:cNvPr>
          <p:cNvSpPr txBox="1"/>
          <p:nvPr/>
        </p:nvSpPr>
        <p:spPr>
          <a:xfrm>
            <a:off x="309562" y="1448068"/>
            <a:ext cx="15636875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షాలేము రాజా రమ్యమైన సీయోనుకే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నడిపించుము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 చిత్తమైన మార్గములో 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అలసి పోనివ్వక నన్ను నీదు ఆత్మతో నింపి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నను చేర్చుము నీ రాజ్యములో</a:t>
            </a:r>
            <a:endParaRPr lang="en-IN" sz="80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30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196850" y="755160"/>
            <a:ext cx="15636875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నిజమైన ద్రాక్షావల్లి నీవే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సంతోషము నీలోనే 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ఎంతో మధురమైనది</a:t>
            </a:r>
            <a:endParaRPr lang="en-IN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నాపైన నీకున్న ప్రేమ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 ఎనలేని నీ ప్రేమ 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418549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178306" y="391746"/>
            <a:ext cx="6990735" cy="8217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  <a:p>
            <a:pPr algn="ctr"/>
            <a:endParaRPr lang="te-IN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సంకేళ్ళు సంబరాలు ముగబోయెను</a:t>
            </a: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నిత్యానందభరితులే సియోనుకు తిరిగివచ్చెను</a:t>
            </a:r>
          </a:p>
          <a:p>
            <a:pPr algn="ctr"/>
            <a:endParaRPr lang="en-US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  <a:p>
            <a:pPr algn="ctr"/>
            <a:endParaRPr lang="te-IN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410698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5844"/>
            <a:ext cx="16270514" cy="563231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కన్నీళ్లే పానములైనా – కఠిన దుఃఖ బాధలైనా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స్థితి గతులే మారినా – అవకాశం చేజారినా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– నిత్యుడైన తండ్రి ప్రేమ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మారదు యేసు ప్రేమ – నిత్యుడైన తండ్రి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215779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1386512"/>
            <a:ext cx="15636875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సహాయుడవు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యేసయ్య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279814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1448068"/>
            <a:ext cx="15636875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సంకేళ్ళ సంబరాలు ముగబోయెను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నిరీక్షణ కర్తవైన నిన్నే నమ్మిన ప్రజలు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నిత్యానందభరితులై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సియోనుకు తిరిగివచ్చెను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27695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1386512"/>
            <a:ext cx="15636875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సహాయుడవు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యేసయ్య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74931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1448068"/>
            <a:ext cx="15636875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క్రియలను వివరించెను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389178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1386512"/>
            <a:ext cx="15636875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సహాయుడవు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యేసయ్య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84760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688053"/>
            <a:ext cx="15636875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శ్రేష్టమైన కృపనిచ్చితివి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 నను నిలుపుకొంటివి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271642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1386512"/>
            <a:ext cx="15636875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సహాయుడవు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యేసయ్య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92677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328068" y="838200"/>
            <a:ext cx="11168063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సుగుణాల సంపన్నుడా – స్తుతి గానాల వారసుడా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జీవింతును నిత్యము నీ నీడలో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ఆస్వాదింతును నీ మాటల మకరందము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నీతో జీవించగానే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 బ్రతుకు బ్రతుకుగా మారేనులే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నాట్యమాడేను నా అంతరంగము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ఇది రక్షణానంద భాగ్యమే ||సుగుణాల||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నిన్ను వెన్నంటగానే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 కనిపించెనే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నడిపించాగలవు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నేను నడవవలసిన త్రోవలో ||సుగుణాల||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కృప తలంచగానే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 శ్రమలు శ్రమలుగా అనిపించలేదే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నీవు నాకిచ్చే మహిమ ఎదుట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ఇవి ఎన్నతగినవి కావే ||సుగుణాల||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29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5764" y="1601500"/>
            <a:ext cx="15392399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సుగుణాల సంపన్నుడా  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స్తుతి గానాల వారసుడా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జీవింతును నిత్యము నీ నీడలో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ఆస్వాదింతును నీ మాటల మకరందము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387151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4" y="1463228"/>
            <a:ext cx="15636875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నీతో జీవించగానే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నా బ్రతుకు బ్రతుకుగా మారేనులే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నాట్యమాడేను నా అంతరంగము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ఇది రక్షణానంద భాగ్యమే 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293720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02339"/>
            <a:ext cx="16270514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3090155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5764" y="1601500"/>
            <a:ext cx="15392399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సుగుణాల సంపన్నుడా  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స్తుతి గానాల వారసుడా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జీవింతును నిత్యము నీ నీడలో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ఆస్వాదింతును నీ మాటల మకరందము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379361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4" y="1463228"/>
            <a:ext cx="15636875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నిన్ను వెన్నంటగానే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 కనిపించెనే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నడిపించాగలవు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నేను నడవవలసిన త్రోవలో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67993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5764" y="1601500"/>
            <a:ext cx="15392399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సుగుణాల సంపన్నుడా  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స్తుతి గానాల వారసుడా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జీవింతును నిత్యము నీ నీడలో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ఆస్వాదింతును నీ మాటల మకరందము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26308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4" y="1571178"/>
            <a:ext cx="15636875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కృప తలంచగానే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నా శ్రమలు శ్రమలుగా అనిపించలేదే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నీవు నాకిచ్చే మహిమ ఎదుట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ఇవి ఎన్నతగినవి కావే</a:t>
            </a:r>
            <a:endParaRPr lang="en-IN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44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5764" y="1601500"/>
            <a:ext cx="15392399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సుగుణాల సంపన్నుడా  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స్తుతి గానాల వారసుడా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జీవింతును నిత్యము నీ నీడలో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ఆస్వాదింతును నీ మాటల మకరందము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162422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346450" y="196523"/>
            <a:ext cx="7810500" cy="858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నజరేయుడా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ఎన్ని యుగాలకైనా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ఆరాధ్య దైవము నీవేనని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గళమెత్తి నీ కీర్తి నే చాటెద        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||నజరేయుడా||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ఆకాశ గగనాలను నీ జేనతో కొలిచితివి 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శూన్యములో ఈ భూమిని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వ్రేలాడదీసిన నా యేసయ్య 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నీకే వందనం నీకే వందనం (2)      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||నజరేయుడా||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అగాధ సముద్రాలకు నీవే ఎల్లలు వేసితివి 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జలములలోబడి నే వెళ్ళినా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నన్నేమి చేయవు నా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నీకే వందనం నీకే వందనం (2)       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||నజరేయుడా||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సీయోను శిఖరాగ్రము నీ సింహాసనమాయెనా 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సీయోనులో నిను చూడాలని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ఆశతో ఉన్నాను నా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నీకే వందనం నీకే వందనం (2)       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||నజరేయుడా||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41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1222375" y="1571178"/>
            <a:ext cx="1381125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నజరేయుడా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ఎన్ని యుగాలకైనా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ఆరాధ్య దైవము నీవేనని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గళమెత్తి నీ కీర్తి నే చాటెద          </a:t>
            </a:r>
          </a:p>
        </p:txBody>
      </p:sp>
    </p:spTree>
    <p:extLst>
      <p:ext uri="{BB962C8B-B14F-4D97-AF65-F5344CB8AC3E}">
        <p14:creationId xmlns:p14="http://schemas.microsoft.com/office/powerpoint/2010/main" val="73868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65968" y="1140291"/>
            <a:ext cx="14724063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ఆకాశ గగనాలను 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జేనతో కొలిచితివి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శూన్యములో ఈ భూమిని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వ్రేలాడదీసిన నా యేసయ్య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నీకే వందనం నీకే వందనం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 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74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1222375" y="1571178"/>
            <a:ext cx="1381125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నజరేయుడా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ఎన్ని యుగాలకైనా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ఆరాధ్య దైవము నీవేనని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గళమెత్తి నీ కీర్తి నే చాటెద          </a:t>
            </a:r>
          </a:p>
        </p:txBody>
      </p:sp>
    </p:spTree>
    <p:extLst>
      <p:ext uri="{BB962C8B-B14F-4D97-AF65-F5344CB8AC3E}">
        <p14:creationId xmlns:p14="http://schemas.microsoft.com/office/powerpoint/2010/main" val="339287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65968" y="1140291"/>
            <a:ext cx="14724063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అగాధ సముద్రాలకు 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నీవే ఎల్లలు వేసితివి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జలములలోబడి నే వెళ్ళినా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నన్నేమి చేయవు నా యేసయ్యా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నీకే వందనం నీకే వందనం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  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430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4514" y="1409596"/>
            <a:ext cx="16270514" cy="632480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– ఆరాధన యేసుకే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చిత్తమునకు తల వంచితే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450991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1222375" y="1571178"/>
            <a:ext cx="1381125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నజరేయుడా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ఎన్ని యుగాలకైనా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ఆరాధ్య దైవము నీవేనని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గళమెత్తి నీ కీర్తి నే చాటెద          </a:t>
            </a:r>
          </a:p>
        </p:txBody>
      </p:sp>
    </p:spTree>
    <p:extLst>
      <p:ext uri="{BB962C8B-B14F-4D97-AF65-F5344CB8AC3E}">
        <p14:creationId xmlns:p14="http://schemas.microsoft.com/office/powerpoint/2010/main" val="360740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65968" y="1140291"/>
            <a:ext cx="14724063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సీయోను శిఖరాగ్రము నీ సింహాసనమాయెనా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సీయోనులో నిను చూడాలని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ఆశతో ఉన్నాను నా యేసయ్యా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నీకే వందనం నీకే వందనం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  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23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1222375" y="1571178"/>
            <a:ext cx="1381125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నజరేయుడా నా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ఎన్ని యుగాలకైనా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ఆరాధ్య దైవము నీవేనని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గళమెత్తి నీ కీర్తి నే చాటెద          </a:t>
            </a:r>
          </a:p>
        </p:txBody>
      </p:sp>
    </p:spTree>
    <p:extLst>
      <p:ext uri="{BB962C8B-B14F-4D97-AF65-F5344CB8AC3E}">
        <p14:creationId xmlns:p14="http://schemas.microsoft.com/office/powerpoint/2010/main" val="245384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36D46D-DB62-45F7-AE9A-6A0A1596B454}"/>
              </a:ext>
            </a:extLst>
          </p:cNvPr>
          <p:cNvSpPr txBox="1"/>
          <p:nvPr/>
        </p:nvSpPr>
        <p:spPr>
          <a:xfrm>
            <a:off x="3660172" y="1759509"/>
            <a:ext cx="8135809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పాడెద మనసారా</a:t>
            </a:r>
            <a:b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వేరొక నామము లేదాయె</a:t>
            </a:r>
            <a:b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1. కలుషితమైన నదియై నేను కడలియ్యేనదిలో</a:t>
            </a:r>
            <a:b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కలసిపోతినే కలువరి దారిలో కనబడదే ఇక పాపాలరాశి</a:t>
            </a:r>
            <a:b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2. పోరు తరగని సిగసిగలెనియె అణచి కృపాతిశయము</a:t>
            </a:r>
            <a:b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పాదయైన నా హృదయంలోనే పొంగెనే అభిషేక తైలం</a:t>
            </a:r>
            <a:endParaRPr lang="en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02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57150" y="1465904"/>
            <a:ext cx="15636875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266267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073E3-DF3A-408F-A0B8-9B4ACE0C34CF}"/>
              </a:ext>
            </a:extLst>
          </p:cNvPr>
          <p:cNvSpPr txBox="1"/>
          <p:nvPr/>
        </p:nvSpPr>
        <p:spPr>
          <a:xfrm>
            <a:off x="0" y="1109057"/>
            <a:ext cx="15636875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0400" dirty="0">
                <a:latin typeface="Ramabhadra" panose="02000600000000000000" pitchFamily="2" charset="0"/>
                <a:cs typeface="Ramabhadra" panose="02000600000000000000" pitchFamily="2" charset="0"/>
              </a:rPr>
              <a:t>కలుషితమైన నదియై నేను కడలియైన నీలో </a:t>
            </a:r>
            <a:br>
              <a:rPr lang="te-IN" sz="10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0400" dirty="0">
                <a:latin typeface="Ramabhadra" panose="02000600000000000000" pitchFamily="2" charset="0"/>
                <a:cs typeface="Ramabhadra" panose="02000600000000000000" pitchFamily="2" charset="0"/>
              </a:rPr>
              <a:t>కలసిపోతినే కలువరి దారిలో కనబడదే ఇక పాపాలరాశి</a:t>
            </a:r>
            <a:endParaRPr lang="en-IN" sz="10400" dirty="0"/>
          </a:p>
        </p:txBody>
      </p:sp>
    </p:spTree>
    <p:extLst>
      <p:ext uri="{BB962C8B-B14F-4D97-AF65-F5344CB8AC3E}">
        <p14:creationId xmlns:p14="http://schemas.microsoft.com/office/powerpoint/2010/main" val="129049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57150" y="1465904"/>
            <a:ext cx="15636875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పాడెద నేనొక నూతన గీతం </a:t>
            </a:r>
            <a:endParaRPr kumimoji="0" lang="en-IN" sz="9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పాడెద మనసారా</a:t>
            </a:r>
            <a:br>
              <a:rPr kumimoji="0" lang="te-IN" sz="9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యేసయ్య నీ నామము గాక </a:t>
            </a:r>
            <a:endParaRPr kumimoji="0" lang="en-IN" sz="9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వేరొక నామము లేదాయె</a:t>
            </a:r>
            <a:endParaRPr kumimoji="0" lang="en-IN" sz="9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820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5919CD-730B-45C3-9CA2-70B7C0463727}"/>
              </a:ext>
            </a:extLst>
          </p:cNvPr>
          <p:cNvSpPr txBox="1"/>
          <p:nvPr/>
        </p:nvSpPr>
        <p:spPr>
          <a:xfrm>
            <a:off x="176930" y="1524382"/>
            <a:ext cx="15397315" cy="6063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700" dirty="0">
                <a:latin typeface="Ramabhadra" panose="02000600000000000000" pitchFamily="2" charset="0"/>
                <a:cs typeface="Ramabhadra" panose="02000600000000000000" pitchFamily="2" charset="0"/>
              </a:rPr>
              <a:t>పోరు తరగని సిగ సెగ లన్నియు </a:t>
            </a:r>
          </a:p>
          <a:p>
            <a:pPr algn="ctr"/>
            <a:r>
              <a:rPr lang="te-IN" sz="9700" dirty="0">
                <a:latin typeface="Ramabhadra" panose="02000600000000000000" pitchFamily="2" charset="0"/>
                <a:cs typeface="Ramabhadra" panose="02000600000000000000" pitchFamily="2" charset="0"/>
              </a:rPr>
              <a:t>అణచె కృపాతిశయము</a:t>
            </a:r>
            <a:br>
              <a:rPr lang="te-IN" sz="97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700" dirty="0">
                <a:latin typeface="Ramabhadra" panose="02000600000000000000" pitchFamily="2" charset="0"/>
                <a:cs typeface="Ramabhadra" panose="02000600000000000000" pitchFamily="2" charset="0"/>
              </a:rPr>
              <a:t>పాదయైన నా హృదయములోన  పొంగెనే అభిషేక తైలం</a:t>
            </a:r>
            <a:endParaRPr lang="en-IN" sz="9700" dirty="0"/>
          </a:p>
        </p:txBody>
      </p:sp>
    </p:spTree>
    <p:extLst>
      <p:ext uri="{BB962C8B-B14F-4D97-AF65-F5344CB8AC3E}">
        <p14:creationId xmlns:p14="http://schemas.microsoft.com/office/powerpoint/2010/main" val="291069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57150" y="1465904"/>
            <a:ext cx="15636875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పాడెద నేనొక నూతన గీతం </a:t>
            </a:r>
            <a:endParaRPr kumimoji="0" lang="en-IN" sz="9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పాడెద మనసారా</a:t>
            </a:r>
            <a:br>
              <a:rPr kumimoji="0" lang="te-IN" sz="9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యేసయ్య నీ నామము గాక </a:t>
            </a:r>
            <a:endParaRPr kumimoji="0" lang="en-IN" sz="9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వేరొక నామము లేదాయె</a:t>
            </a:r>
            <a:endParaRPr kumimoji="0" lang="en-IN" sz="9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633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799348" y="826324"/>
            <a:ext cx="8657303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స్తుతియించెదా నీ నామం – దేవా అనుదినం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స్తుతియించెదా నీ నామం – దేవా అనుక్షణం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దయతో కాపాడినావు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కృపనే చూపించినావు 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నిను నే మరువనేసు – నిను నే విడువనేసు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పాపినై యుండగ నేను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రక్షించి దరి చేర్చినావు 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నిను నే మరువనేసు – నిను నే విడువనేసు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సిలువే నాకు శరణం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నీవే నాకు మార్గం 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నిను నే మరువనేసు – నిను నే విడువనేసు</a:t>
            </a:r>
          </a:p>
        </p:txBody>
      </p:sp>
    </p:spTree>
    <p:extLst>
      <p:ext uri="{BB962C8B-B14F-4D97-AF65-F5344CB8AC3E}">
        <p14:creationId xmlns:p14="http://schemas.microsoft.com/office/powerpoint/2010/main" val="97371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5844"/>
            <a:ext cx="16270514" cy="563231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ఆస్తులన్ని కోల్పోయినా – కన్నవారే కనుమరుగైనా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ఊపిరి భరువైనా – గుండెలే పగిలినా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ఇచ్చెను – యెహోవా తీసుకొనెను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ఆయన నామమునకే – స్తుతి కలుగు గాక (2)</a:t>
            </a:r>
          </a:p>
        </p:txBody>
      </p:sp>
    </p:spTree>
    <p:extLst>
      <p:ext uri="{BB962C8B-B14F-4D97-AF65-F5344CB8AC3E}">
        <p14:creationId xmlns:p14="http://schemas.microsoft.com/office/powerpoint/2010/main" val="3396231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309562" y="1391791"/>
            <a:ext cx="15636875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స్తుతియించెదా నీ నామం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దేవా అనుదినం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స్తుతియించెదా నీ నామం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236274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7EFE2B-3376-4E7F-B29B-5E4153CBAB5A}"/>
              </a:ext>
            </a:extLst>
          </p:cNvPr>
          <p:cNvSpPr txBox="1"/>
          <p:nvPr/>
        </p:nvSpPr>
        <p:spPr>
          <a:xfrm>
            <a:off x="309563" y="1571178"/>
            <a:ext cx="1563687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దయతో కాపాడినావు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కృపనే చూపించినావు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నిను నే మరువనేసు 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నిను నే విడువనేసు</a:t>
            </a:r>
          </a:p>
        </p:txBody>
      </p:sp>
    </p:spTree>
    <p:extLst>
      <p:ext uri="{BB962C8B-B14F-4D97-AF65-F5344CB8AC3E}">
        <p14:creationId xmlns:p14="http://schemas.microsoft.com/office/powerpoint/2010/main" val="386478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309562" y="1391791"/>
            <a:ext cx="15636875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స్తుతియించెదా నీ నామం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దేవా అనుదినం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స్తుతియించెదా నీ నామం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77911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7EFE2B-3376-4E7F-B29B-5E4153CBAB5A}"/>
              </a:ext>
            </a:extLst>
          </p:cNvPr>
          <p:cNvSpPr txBox="1"/>
          <p:nvPr/>
        </p:nvSpPr>
        <p:spPr>
          <a:xfrm>
            <a:off x="309563" y="1391791"/>
            <a:ext cx="1563687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పాపినై యుండగ నేను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రక్షించి దరి చేర్చినావు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నిను నే మరువనేసు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నిను నే విడువనేసు</a:t>
            </a:r>
          </a:p>
        </p:txBody>
      </p:sp>
    </p:spTree>
    <p:extLst>
      <p:ext uri="{BB962C8B-B14F-4D97-AF65-F5344CB8AC3E}">
        <p14:creationId xmlns:p14="http://schemas.microsoft.com/office/powerpoint/2010/main" val="117527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309562" y="1391791"/>
            <a:ext cx="15636875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స్తుతియించెదా నీ నామం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దేవా అనుదినం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స్తుతియించెదా నీ నామం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177540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7EFE2B-3376-4E7F-B29B-5E4153CBAB5A}"/>
              </a:ext>
            </a:extLst>
          </p:cNvPr>
          <p:cNvSpPr txBox="1"/>
          <p:nvPr/>
        </p:nvSpPr>
        <p:spPr>
          <a:xfrm>
            <a:off x="309563" y="1391791"/>
            <a:ext cx="1563687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సిలువే నాకు శరణం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నీవే నాకు మార్గం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నిను నే మరువనేసు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నిను నే విడువనేసు</a:t>
            </a:r>
          </a:p>
        </p:txBody>
      </p:sp>
    </p:spTree>
    <p:extLst>
      <p:ext uri="{BB962C8B-B14F-4D97-AF65-F5344CB8AC3E}">
        <p14:creationId xmlns:p14="http://schemas.microsoft.com/office/powerpoint/2010/main" val="368207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309562" y="1391791"/>
            <a:ext cx="15636875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స్తుతియించెదా నీ నామం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దేవా అనుదినం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స్తుతియించెదా నీ నామం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456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B69507-56BF-4106-BE78-EA8E76D76938}"/>
              </a:ext>
            </a:extLst>
          </p:cNvPr>
          <p:cNvSpPr txBox="1"/>
          <p:nvPr/>
        </p:nvSpPr>
        <p:spPr>
          <a:xfrm>
            <a:off x="419100" y="673101"/>
            <a:ext cx="154178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దేవా నా దేవా – నీవే నా కాపరి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నీ క్షమా – ఎంతో గొప్పది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ఆరాధింతును హృదయాంతరంగములో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స్తుతించెదను నీ పాద సన్నిధిలో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దేవుడవు –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దేవా యేసు దేవా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(4)    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పాపము నుండి విడిపించినావు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పరిశుద్ధుని చేసి ప్రేమించినావు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దేవుడవు –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దేవా యేసు దేవా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(4)      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పరిశుద్ధాత్మను నాలో నింపావు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మట్టి దేహమును మహిమతో నింపావు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దేవుడవు –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దేవా యేసు దేవా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(4)       </a:t>
            </a:r>
            <a:endParaRPr lang="en-US" sz="1600" dirty="0">
              <a:solidFill>
                <a:schemeClr val="tx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8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7A8B87-EC41-49C6-82A7-285F9325D171}"/>
              </a:ext>
            </a:extLst>
          </p:cNvPr>
          <p:cNvSpPr txBox="1"/>
          <p:nvPr/>
        </p:nvSpPr>
        <p:spPr>
          <a:xfrm>
            <a:off x="0" y="774700"/>
            <a:ext cx="16256000" cy="7602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దేవా నా దేవా – నీవే నా కాపరి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నీ క్షమా – ఎంతో గొప్పది </a:t>
            </a:r>
            <a:r>
              <a:rPr lang="te-IN" sz="5400" b="1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ఆరాధింతును హృదయాంతరంగములో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స్తుతించెదను నీ పాద సన్నిధిలో 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దేవుడవు – 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(2)</a:t>
            </a:r>
            <a:endParaRPr lang="en-IN" sz="8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దేవా యేసు దేవా 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(2)</a:t>
            </a:r>
            <a:endParaRPr lang="en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94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030ED8-41D2-43FF-AFA5-B2188D8AFFF3}"/>
              </a:ext>
            </a:extLst>
          </p:cNvPr>
          <p:cNvSpPr txBox="1"/>
          <p:nvPr/>
        </p:nvSpPr>
        <p:spPr>
          <a:xfrm>
            <a:off x="0" y="1536701"/>
            <a:ext cx="162560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పాపము నుండి విడిపించినావు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పరిశుద్ధుని చేసి ప్రేమించినావు</a:t>
            </a:r>
            <a:endParaRPr kumimoji="0" lang="en-IN" sz="54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దేవుడవు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దేవా యేసు దేవా</a:t>
            </a:r>
            <a:endParaRPr lang="en-IN" sz="8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93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02339"/>
            <a:ext cx="16270514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1566819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7A8B87-EC41-49C6-82A7-285F9325D171}"/>
              </a:ext>
            </a:extLst>
          </p:cNvPr>
          <p:cNvSpPr txBox="1"/>
          <p:nvPr/>
        </p:nvSpPr>
        <p:spPr>
          <a:xfrm>
            <a:off x="0" y="774700"/>
            <a:ext cx="16256000" cy="7602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దేవా నా దేవా – నీవే నా కాపరి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నీ క్షమా – ఎంతో గొప్పది </a:t>
            </a:r>
            <a:r>
              <a:rPr lang="te-IN" sz="5400" b="1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ఆరాధింతును హృదయాంతరంగములో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స్తుతించెదను నీ పాద సన్నిధిలో 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దేవుడవు – 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(2)</a:t>
            </a:r>
            <a:endParaRPr lang="en-IN" sz="8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దేవా యేసు దేవా 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(2)</a:t>
            </a:r>
            <a:endParaRPr lang="en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84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833497-FEDC-4880-A9C9-C8A5E08A23A6}"/>
              </a:ext>
            </a:extLst>
          </p:cNvPr>
          <p:cNvSpPr txBox="1"/>
          <p:nvPr/>
        </p:nvSpPr>
        <p:spPr>
          <a:xfrm>
            <a:off x="0" y="1866901"/>
            <a:ext cx="162560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పరిశుద్ధాత్మను నాలో నింపావు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మట్టి దేహమును మహిమతో నింపావు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దేవుడవు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దేవా యేసు దేవా</a:t>
            </a:r>
            <a:endParaRPr lang="en-US" sz="8000" dirty="0">
              <a:solidFill>
                <a:schemeClr val="tx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30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7A8B87-EC41-49C6-82A7-285F9325D171}"/>
              </a:ext>
            </a:extLst>
          </p:cNvPr>
          <p:cNvSpPr txBox="1"/>
          <p:nvPr/>
        </p:nvSpPr>
        <p:spPr>
          <a:xfrm>
            <a:off x="0" y="774700"/>
            <a:ext cx="16256000" cy="7602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దేవా నా దేవా – నీవే నా కాపరి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నీ క్షమా – ఎంతో గొప్పది </a:t>
            </a:r>
            <a:r>
              <a:rPr lang="te-IN" sz="5400" b="1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ఆరాధింతును హృదయాంతరంగములో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స్తుతించెదను నీ పాద సన్నిధిలో 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దేవుడవు – 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(2)</a:t>
            </a:r>
            <a:endParaRPr lang="en-IN" sz="8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దేవా యేసు దేవా 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(2)</a:t>
            </a:r>
            <a:endParaRPr lang="en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50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05427" y="1864843"/>
            <a:ext cx="781843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యెహోవా ఆలకించుము దేవా ఆశ్రయ దుర్గము నీవే  </a:t>
            </a:r>
          </a:p>
          <a:p>
            <a:pPr algn="ctr"/>
            <a: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 రక్షణ శృంగము మా ఎతైన కోట </a:t>
            </a:r>
          </a:p>
          <a:p>
            <a:pPr algn="ctr"/>
            <a: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ఎవరికి ఎన్నడు భయపడను   </a:t>
            </a:r>
          </a:p>
          <a:p>
            <a:pPr algn="ctr"/>
            <a:endParaRPr lang="te-IN" sz="32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హృదయము నీకు ఇష్టమైన బలి కదా దేవా </a:t>
            </a:r>
          </a:p>
          <a:p>
            <a:pPr algn="ctr"/>
            <a: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నాదు హృదయము నర్పించెదను  నా సమస్తము నీదే దేవా </a:t>
            </a:r>
          </a:p>
          <a:p>
            <a:pPr algn="ctr"/>
            <a:endParaRPr lang="te-IN" sz="32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కారు చీకటిలో కాంతివలే అడుగిడితివి  మా బ్రతుకులలో </a:t>
            </a:r>
          </a:p>
          <a:p>
            <a:pPr algn="ctr"/>
            <a: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 దాహము తీర్చు ప్రభువా  పరమ బాటలో నడిపించితివి</a:t>
            </a:r>
            <a:endParaRPr lang="en-IN" sz="32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0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1140291"/>
            <a:ext cx="15636875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యెహోవా ఆలకించుము దేవా </a:t>
            </a:r>
            <a:endParaRPr lang="en-IN" sz="88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 దుర్గము నీవే  </a:t>
            </a:r>
          </a:p>
          <a:p>
            <a:pPr algn="ctr"/>
            <a:r>
              <a:rPr lang="te-IN" sz="8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 రక్షణ శృంగము </a:t>
            </a:r>
            <a:endParaRPr lang="en-IN" sz="88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 ఎతైన కోట </a:t>
            </a:r>
          </a:p>
          <a:p>
            <a:pPr algn="ctr"/>
            <a:r>
              <a:rPr lang="te-IN" sz="8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ఎవరికి ఎన్నడు భయపడను   </a:t>
            </a:r>
          </a:p>
        </p:txBody>
      </p:sp>
    </p:spTree>
    <p:extLst>
      <p:ext uri="{BB962C8B-B14F-4D97-AF65-F5344CB8AC3E}">
        <p14:creationId xmlns:p14="http://schemas.microsoft.com/office/powerpoint/2010/main" val="222130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1817400"/>
            <a:ext cx="15636875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హృదయము నీకు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ఇష్టమైన బలి కదా దేవా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నాదు హృదయము నర్పించెదను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సమస్తము నీదే దేవా </a:t>
            </a:r>
          </a:p>
        </p:txBody>
      </p:sp>
    </p:spTree>
    <p:extLst>
      <p:ext uri="{BB962C8B-B14F-4D97-AF65-F5344CB8AC3E}">
        <p14:creationId xmlns:p14="http://schemas.microsoft.com/office/powerpoint/2010/main" val="235231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1140291"/>
            <a:ext cx="15636875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ఆలకించుము దేవా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ఆశ్రయ దుర్గము నీవే 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మా రక్షణ శృంగము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మా ఎతైన కోట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నేను ఎవరికి ఎన్నడు భయపడను   </a:t>
            </a:r>
          </a:p>
        </p:txBody>
      </p:sp>
    </p:spTree>
    <p:extLst>
      <p:ext uri="{BB962C8B-B14F-4D97-AF65-F5344CB8AC3E}">
        <p14:creationId xmlns:p14="http://schemas.microsoft.com/office/powerpoint/2010/main" val="425924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6212" y="1817400"/>
            <a:ext cx="15903575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కారు చీకటిలో కాంతివలే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అడుగిడితివి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మా బ్రతుకులలో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దాహము తీర్చు ప్రభువా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పరమ బాటలో నడిపించితివి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96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1140291"/>
            <a:ext cx="15636875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ఆలకించుము దేవా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ఆశ్రయ దుర్గము నీవే 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మా రక్షణ శృంగము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మా ఎతైన కోట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నేను ఎవరికి ఎన్నడు భయపడను   </a:t>
            </a:r>
          </a:p>
        </p:txBody>
      </p:sp>
    </p:spTree>
    <p:extLst>
      <p:ext uri="{BB962C8B-B14F-4D97-AF65-F5344CB8AC3E}">
        <p14:creationId xmlns:p14="http://schemas.microsoft.com/office/powerpoint/2010/main" val="424947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E2786B-7C86-4A9B-A62C-335EC92517C3}"/>
              </a:ext>
            </a:extLst>
          </p:cNvPr>
          <p:cNvSpPr txBox="1"/>
          <p:nvPr/>
        </p:nvSpPr>
        <p:spPr>
          <a:xfrm>
            <a:off x="309564" y="1356854"/>
            <a:ext cx="15636875" cy="6555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స్తుతించినా చాలు నా బ్రతుకు దినములో</a:t>
            </a:r>
            <a:br>
              <a:rPr lang="te-IN" sz="2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2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పొగిడినా చాలు నా గుండె గుడిలో (2)</a:t>
            </a:r>
            <a:br>
              <a:rPr lang="te-IN" sz="2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ఉన్నా లేకున్నా నా స్థితి గతులే మారినా</a:t>
            </a:r>
            <a:br>
              <a:rPr lang="te-IN" sz="2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సన్నిధిలో…</a:t>
            </a:r>
            <a:br>
              <a:rPr lang="te-IN" sz="2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ఆనందించే భాగ్యమున్నా చాలు </a:t>
            </a:r>
            <a:br>
              <a:rPr lang="te-IN" sz="2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స్తుతులకు పాత్రుడవు నీవేనయ్యా</a:t>
            </a:r>
            <a:br>
              <a:rPr lang="te-IN" sz="2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స్తోత్రార్హుడవు నీవేనయ్యా (2)</a:t>
            </a:r>
            <a:br>
              <a:rPr lang="te-IN" sz="2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br>
              <a:rPr lang="te-IN" sz="2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ప్రేమా స్వరూపుడవు నీవేనయ్యా</a:t>
            </a:r>
            <a:br>
              <a:rPr lang="te-IN" sz="2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స్తోత్రార్హుడవు నీవేనయ్యా (2)</a:t>
            </a:r>
            <a:br>
              <a:rPr lang="te-IN" sz="2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br>
              <a:rPr lang="te-IN" sz="2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ఆరాధ్య దైవము నీవేనయ్యా</a:t>
            </a:r>
            <a:br>
              <a:rPr lang="te-IN" sz="2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ఆశ్చర్యకరుడవు నీవేనయ్యా (2)</a:t>
            </a:r>
            <a:br>
              <a:rPr lang="te-IN" sz="2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br>
              <a:rPr lang="te-IN" sz="2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ఆదిసంభూతుడవు నీవేనయ్యా</a:t>
            </a:r>
            <a:br>
              <a:rPr lang="te-IN" sz="2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ఆదరించు దేవుడవు నీవేనయ్యా (2)</a:t>
            </a:r>
            <a:br>
              <a:rPr lang="te-IN" sz="2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4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4514" y="1409596"/>
            <a:ext cx="16270514" cy="632480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– ఆరాధన యేసుకే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చిత్తమునకు తల వంచితే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264414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309562" y="1201846"/>
            <a:ext cx="1563687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స్తుతించినా చాలు </a:t>
            </a:r>
            <a:endParaRPr lang="en-US" sz="72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బ్రతుకు దినములో</a:t>
            </a:r>
            <a:b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పొగిడినా చాలు నా గుండె గుడిలో </a:t>
            </a: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ఉన్నా లేకున్నా నా స్థితి గతులే మారినా</a:t>
            </a:r>
            <a:b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సన్నిధిలో...</a:t>
            </a:r>
            <a:endParaRPr lang="en-US" sz="72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ఆనందించే భాగ్యమున్నా చాలు </a:t>
            </a:r>
            <a:endParaRPr lang="en-IN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50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40DD55-594D-4789-87E5-6DD2EEA5FF8B}"/>
              </a:ext>
            </a:extLst>
          </p:cNvPr>
          <p:cNvSpPr txBox="1"/>
          <p:nvPr/>
        </p:nvSpPr>
        <p:spPr>
          <a:xfrm>
            <a:off x="309562" y="2309842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స్తుతులకు పాత్రుడవు నీవేనయ్యా</a:t>
            </a:r>
            <a:b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స్తోత్రార్హుడవు నీవేనయ్యా </a:t>
            </a:r>
            <a: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</a:t>
            </a:r>
            <a:r>
              <a:rPr lang="te-IN" sz="6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85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309562" y="1201846"/>
            <a:ext cx="1563687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నిను స్తుతించినా చాలు 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 బ్రతుకు దినములో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నిను పొగిడినా చాలు నా గుండె గుడిలో </a:t>
            </a: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ఉన్నా లేకున్నా నా స్థితి గతులే మారినా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సన్నిధిలో...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ఆనందించే భాగ్యమున్నా చాలు </a:t>
            </a:r>
            <a:endParaRPr lang="en-IN" sz="7200" dirty="0"/>
          </a:p>
        </p:txBody>
      </p:sp>
    </p:spTree>
    <p:extLst>
      <p:ext uri="{BB962C8B-B14F-4D97-AF65-F5344CB8AC3E}">
        <p14:creationId xmlns:p14="http://schemas.microsoft.com/office/powerpoint/2010/main" val="261771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6630FE-075B-494D-9729-34985C94BE05}"/>
              </a:ext>
            </a:extLst>
          </p:cNvPr>
          <p:cNvSpPr txBox="1"/>
          <p:nvPr/>
        </p:nvSpPr>
        <p:spPr>
          <a:xfrm>
            <a:off x="385762" y="2309842"/>
            <a:ext cx="154844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ప్రేమా స్వరూపుడవు నీవేనయ్యా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స్తోత్రార్హుడవు నీవేనయ్యా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176827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309562" y="1201846"/>
            <a:ext cx="1563687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నిను స్తుతించినా చాలు 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 బ్రతుకు దినములో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నిను పొగిడినా చాలు నా గుండె గుడిలో </a:t>
            </a: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ఉన్నా లేకున్నా నా స్థితి గతులే మారినా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సన్నిధిలో...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ఆనందించే భాగ్యమున్నా చాలు </a:t>
            </a:r>
            <a:endParaRPr lang="en-IN" sz="7200" dirty="0"/>
          </a:p>
        </p:txBody>
      </p:sp>
    </p:spTree>
    <p:extLst>
      <p:ext uri="{BB962C8B-B14F-4D97-AF65-F5344CB8AC3E}">
        <p14:creationId xmlns:p14="http://schemas.microsoft.com/office/powerpoint/2010/main" val="60194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45266C-C64F-4193-9E47-326638E12A74}"/>
              </a:ext>
            </a:extLst>
          </p:cNvPr>
          <p:cNvSpPr txBox="1"/>
          <p:nvPr/>
        </p:nvSpPr>
        <p:spPr>
          <a:xfrm>
            <a:off x="309562" y="2309842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ఆరాధ్య దైవము నీవేనయ్యా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ఆశ్చర్యకరుడవు నీవేనయ్యా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337466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309562" y="1201846"/>
            <a:ext cx="1563687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నిను స్తుతించినా చాలు 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 బ్రతుకు దినములో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నిను పొగిడినా చాలు నా గుండె గుడిలో </a:t>
            </a: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ఉన్నా లేకున్నా నా స్థితి గతులే మారినా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సన్నిధిలో...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ఆనందించే భాగ్యమున్నా చాలు </a:t>
            </a:r>
            <a:endParaRPr lang="en-IN" sz="7200" dirty="0"/>
          </a:p>
        </p:txBody>
      </p:sp>
    </p:spTree>
    <p:extLst>
      <p:ext uri="{BB962C8B-B14F-4D97-AF65-F5344CB8AC3E}">
        <p14:creationId xmlns:p14="http://schemas.microsoft.com/office/powerpoint/2010/main" val="40351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ED78DF-3E79-4E4B-8CDC-D652CD77D1F9}"/>
              </a:ext>
            </a:extLst>
          </p:cNvPr>
          <p:cNvSpPr txBox="1"/>
          <p:nvPr/>
        </p:nvSpPr>
        <p:spPr>
          <a:xfrm>
            <a:off x="309562" y="2309842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ఆదిసంభూతుడవు నీవేనయ్యా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ఆదరించు దేవుడవు నీవేనయ్యా</a:t>
            </a:r>
            <a:r>
              <a:rPr lang="en-US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361306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309562" y="1201846"/>
            <a:ext cx="1563687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నిను స్తుతించినా చాలు 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 బ్రతుకు దినములో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నిను పొగిడినా చాలు నా గుండె గుడిలో </a:t>
            </a: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ఉన్నా లేకున్నా నా స్థితి గతులే మారినా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సన్నిధిలో...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ఆనందించే భాగ్యమున్నా చాలు </a:t>
            </a:r>
            <a:endParaRPr lang="en-IN" sz="7200" dirty="0"/>
          </a:p>
        </p:txBody>
      </p:sp>
    </p:spTree>
    <p:extLst>
      <p:ext uri="{BB962C8B-B14F-4D97-AF65-F5344CB8AC3E}">
        <p14:creationId xmlns:p14="http://schemas.microsoft.com/office/powerpoint/2010/main" val="90476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573130" y="883960"/>
            <a:ext cx="11109740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(యేసు) రాజా నీ భవనములో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రేయి పగలు వేచియుందు </a:t>
            </a:r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(నిన్ను) స్తుతించి ఆనందింతును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చింతలు మరచెదను </a:t>
            </a:r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||రాజా||</a:t>
            </a:r>
            <a:endParaRPr lang="en-US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నా బలమా నా కోట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నా దుర్గమా ఆశ్రయమా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       ||రాజా||</a:t>
            </a:r>
            <a:endParaRPr lang="en-US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అంతట నివసించు యెహోవా ఎలోహిం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మా యొక్క నీతి యెహోవా సిద్కేను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       ||రాజా||</a:t>
            </a:r>
            <a:endParaRPr lang="en-US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పరచు యెహోవా మెక్కాని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రూపించి దైవం యెహోవా హోషేను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       ||రాజా||</a:t>
            </a:r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42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5844"/>
            <a:ext cx="16270514" cy="563231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అవమానం ఎంతైనా – నా వారే కాదన్నా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తప్ప ఎవరున్నారు ఆకాశమందున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ఏది నాకక్కర లేదు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ఏది నాకక్కర లేదు (2)</a:t>
            </a:r>
          </a:p>
        </p:txBody>
      </p:sp>
    </p:spTree>
    <p:extLst>
      <p:ext uri="{BB962C8B-B14F-4D97-AF65-F5344CB8AC3E}">
        <p14:creationId xmlns:p14="http://schemas.microsoft.com/office/powerpoint/2010/main" val="2058212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309563" y="1571178"/>
            <a:ext cx="1563687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(యేసు) రాజా నీ భవనములో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రేయి పగలు వేచియుందును </a:t>
            </a:r>
            <a:r>
              <a:rPr lang="te-IN" sz="48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(నిన్ను) స్తుతించి ఆనందింతును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నా చింతలు మరచెదను </a:t>
            </a:r>
            <a:r>
              <a:rPr lang="te-IN" sz="48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US" sz="4800" b="1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78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309563" y="2494508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బలమా నా కోట</a:t>
            </a:r>
            <a:r>
              <a:rPr lang="en-US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54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దుర్గమా ఆశ్రయమా</a:t>
            </a:r>
            <a:r>
              <a:rPr lang="en-US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54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అబ్బా తండ్రి నీకేనయ్యా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8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309563" y="1571178"/>
            <a:ext cx="1563687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(యేసు) రాజా నీ భవనములో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రేయి పగలు వేచియుందును </a:t>
            </a:r>
            <a:r>
              <a:rPr lang="te-IN" sz="48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(నిన్ను) స్తుతించి ఆనందింతును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నా చింతలు మరచెదను </a:t>
            </a:r>
            <a:r>
              <a:rPr lang="te-IN" sz="48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US" sz="4800" b="1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74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309563" y="1386512"/>
            <a:ext cx="15636874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అంతట నివసించు యెహోవా ఎలోహిం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48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యొక్క నీతి యెహోవా సిద్కేను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48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4800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అబ్బా తండ్రి నీకేనయ్యా</a:t>
            </a:r>
            <a:r>
              <a:rPr lang="te-IN" sz="8000" b="1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80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50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309563" y="1571178"/>
            <a:ext cx="1563687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(యేసు) రాజా నీ భవనములో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రేయి పగలు వేచియుందును </a:t>
            </a:r>
            <a:r>
              <a:rPr lang="te-IN" sz="48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(నిన్ను) స్తుతించి ఆనందింతును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నా చింతలు మరచెదను </a:t>
            </a:r>
            <a:r>
              <a:rPr lang="te-IN" sz="48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US" sz="4800" b="1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03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309563" y="1386512"/>
            <a:ext cx="15636874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పరచు యెహోవా మెక్కాని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48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రూపించు  దైవం యెహోవా హోషేను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48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4800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అబ్బా తండ్రి నీకేనయ్యా</a:t>
            </a:r>
            <a:r>
              <a:rPr lang="te-IN" sz="8000" b="1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83844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309563" y="1571178"/>
            <a:ext cx="1563687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(యేసు) రాజా నీ భవనములో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రేయి పగలు వేచియుందును </a:t>
            </a:r>
            <a:r>
              <a:rPr lang="te-IN" sz="48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(నిన్ను) స్తుతించి ఆనందింతును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నా చింతలు మరచెదను </a:t>
            </a:r>
            <a:r>
              <a:rPr lang="te-IN" sz="48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US" sz="4800" b="1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44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9A017A-1B15-4417-BEBF-3BEDD93438A7}"/>
              </a:ext>
            </a:extLst>
          </p:cNvPr>
          <p:cNvSpPr txBox="1"/>
          <p:nvPr/>
        </p:nvSpPr>
        <p:spPr>
          <a:xfrm>
            <a:off x="4061585" y="257844"/>
            <a:ext cx="9368892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వందనం త్రియేకుడా, ఘన మహిమ నీకెగా (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X2)</a:t>
            </a:r>
            <a:b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ఏ పాటి వాడను యేసయ్యా, నన్ను కోరుకొంటివే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ఏ పాటి దానను యేసయ్యా, నన్ను కోరుకొంటి వే ||వందనం||</a:t>
            </a:r>
            <a:endParaRPr lang="en-US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514350" indent="-514350" algn="ctr" fontAlgn="base">
              <a:buAutoNum type="arabicPeriod"/>
            </a:pP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ఈవులె-న్నెన్నో దయచేసితివి, నీ స్నేహమే నాకు స్థిరపరచితివి (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X2)</a:t>
            </a:r>
            <a:b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నీ పాద సేవ చేయుటకన్నా విలువైన భాగ్యం లేదు (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X2) </a:t>
            </a: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నాకూ ||వందనం||</a:t>
            </a:r>
            <a:endParaRPr lang="en-US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514350" indent="-514350" algn="ctr" fontAlgn="base">
              <a:buAutoNum type="arabicPeriod"/>
            </a:pPr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2. అవసరతలు ఏవైన తీర్చెడి యెహోవా యిరే నీవే (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X2)</a:t>
            </a:r>
            <a:b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 కోరికంతా ఏ క్షణ మైనా నీవేగా నా యేసూ (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X2) </a:t>
            </a: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ఆమెన్ ||వందనం||</a:t>
            </a:r>
            <a:endParaRPr lang="en-US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3. మా సర్వమంతా నీవే నయ్యా, నీకే గా అంకితం చేసితిమీ (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X2)</a:t>
            </a:r>
            <a:b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వేచియున్నాము సెలవిమ్ము దేవా, నీ ఆజ్ఞ పాటించెదమూ (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X2) </a:t>
            </a: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స్తోత్రం ||వందనం||</a:t>
            </a:r>
          </a:p>
        </p:txBody>
      </p:sp>
    </p:spTree>
    <p:extLst>
      <p:ext uri="{BB962C8B-B14F-4D97-AF65-F5344CB8AC3E}">
        <p14:creationId xmlns:p14="http://schemas.microsoft.com/office/powerpoint/2010/main" val="155960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7B5C1B-962A-44C1-A928-CDC1BB0A4975}"/>
              </a:ext>
            </a:extLst>
          </p:cNvPr>
          <p:cNvSpPr txBox="1"/>
          <p:nvPr/>
        </p:nvSpPr>
        <p:spPr>
          <a:xfrm>
            <a:off x="309563" y="832515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వందనం త్రియేకుడా, 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ఘన మహిమ నీకెగా </a:t>
            </a:r>
            <a:b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ఏ పాటి వాడను యేసయ్యా, 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నన్ను కోరుకొంటివే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ఏ పాటి దానను యేసయ్యా, 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నన్ను కోరుకొంటి వే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58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98ADF9-2E4C-40D8-937F-E575154136CC}"/>
              </a:ext>
            </a:extLst>
          </p:cNvPr>
          <p:cNvSpPr txBox="1"/>
          <p:nvPr/>
        </p:nvSpPr>
        <p:spPr>
          <a:xfrm>
            <a:off x="309563" y="1571178"/>
            <a:ext cx="1563687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ఈవులెన్నెన్నో దయచేసితివి,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నీ స్నేహమే నాకు స్థిరపరచితివి </a:t>
            </a:r>
            <a:b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నీ పాద సేవ చేయుటకన్నా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విలువైన భాగ్యం లేదు 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నాకూ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44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4514" y="1755844"/>
            <a:ext cx="16270514" cy="563231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స్తోత్రింతున్ మనసారా యేసు ప్రభో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గీతములతో ఎల్లప్పుడు  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సర్వేశ్వరా నన్ను కరుణతో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2267497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002339"/>
            <a:ext cx="16270514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3938701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7B5C1B-962A-44C1-A928-CDC1BB0A4975}"/>
              </a:ext>
            </a:extLst>
          </p:cNvPr>
          <p:cNvSpPr txBox="1"/>
          <p:nvPr/>
        </p:nvSpPr>
        <p:spPr>
          <a:xfrm>
            <a:off x="309563" y="832515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వందనం త్రియేకుడా, 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ఘన మహిమ నీకెగా </a:t>
            </a:r>
            <a:b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ఏ పాటి వాడను యేసయ్యా, 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నన్ను కోరుకొంటివే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ఏ పాటి దానను యేసయ్యా, 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నన్ను కోరుకొంటి వే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1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A20F59-7723-4C91-830A-2FF9CBF7D219}"/>
              </a:ext>
            </a:extLst>
          </p:cNvPr>
          <p:cNvSpPr txBox="1"/>
          <p:nvPr/>
        </p:nvSpPr>
        <p:spPr>
          <a:xfrm>
            <a:off x="309563" y="1571178"/>
            <a:ext cx="1563687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అవసరతలు ఏవైనా తీర్చెడి</a:t>
            </a:r>
            <a:endParaRPr lang="en-IN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యీరే నీవే </a:t>
            </a:r>
            <a:b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నా కోరికంతా ఏ క్షణమైనా</a:t>
            </a:r>
            <a:endParaRPr lang="en-IN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నీవేగా నా యేసూ </a:t>
            </a:r>
            <a:r>
              <a:rPr lang="en-US" sz="9600" dirty="0"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ఆమెన్</a:t>
            </a:r>
          </a:p>
        </p:txBody>
      </p:sp>
    </p:spTree>
    <p:extLst>
      <p:ext uri="{BB962C8B-B14F-4D97-AF65-F5344CB8AC3E}">
        <p14:creationId xmlns:p14="http://schemas.microsoft.com/office/powerpoint/2010/main" val="75673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7B5C1B-962A-44C1-A928-CDC1BB0A4975}"/>
              </a:ext>
            </a:extLst>
          </p:cNvPr>
          <p:cNvSpPr txBox="1"/>
          <p:nvPr/>
        </p:nvSpPr>
        <p:spPr>
          <a:xfrm>
            <a:off x="309563" y="832515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వందనం త్రియేకుడా, 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ఘన మహిమ నీకెగా </a:t>
            </a:r>
            <a:b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ఏ పాటి వాడను యేసయ్యా, 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నన్ను కోరుకొంటివే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ఏ పాటి దానను యేసయ్యా, 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నన్ను కోరుకొంటి వే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18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581460-EDE8-4749-81E9-2251A0F16457}"/>
              </a:ext>
            </a:extLst>
          </p:cNvPr>
          <p:cNvSpPr txBox="1"/>
          <p:nvPr/>
        </p:nvSpPr>
        <p:spPr>
          <a:xfrm>
            <a:off x="309563" y="1817400"/>
            <a:ext cx="15636874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మా సర్వమంతా నీవే నయ్యా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నీకే గా అంకితం చేసితిమీ</a:t>
            </a:r>
            <a:b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వేచియున్నాము సెలవిమ్ము దేవా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నీ ఆజ్ఞ పాటించెదమూ -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స్తోత్రం</a:t>
            </a:r>
          </a:p>
        </p:txBody>
      </p:sp>
    </p:spTree>
    <p:extLst>
      <p:ext uri="{BB962C8B-B14F-4D97-AF65-F5344CB8AC3E}">
        <p14:creationId xmlns:p14="http://schemas.microsoft.com/office/powerpoint/2010/main" val="208789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7B5C1B-962A-44C1-A928-CDC1BB0A4975}"/>
              </a:ext>
            </a:extLst>
          </p:cNvPr>
          <p:cNvSpPr txBox="1"/>
          <p:nvPr/>
        </p:nvSpPr>
        <p:spPr>
          <a:xfrm>
            <a:off x="309563" y="832515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వందనం త్రియేకుడా, 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ఘన మహిమ నీకెగా </a:t>
            </a:r>
            <a:b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ఏ పాటి వాడను యేసయ్యా, 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నన్ను కోరుకొంటివే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ఏ పాటి దానను యేసయ్యా, 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నన్ను కోరుకొంటి వే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4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78449-3637-EF9F-1670-21934D84F438}"/>
              </a:ext>
            </a:extLst>
          </p:cNvPr>
          <p:cNvSpPr txBox="1"/>
          <p:nvPr/>
        </p:nvSpPr>
        <p:spPr>
          <a:xfrm>
            <a:off x="4064977" y="2448342"/>
            <a:ext cx="812995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ఆత్మస్వరూపుడా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ప్రియ ఆత్మస్వరూపుడా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నేడే రా దేవా నేడేరా దేవా మా వద్దకు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పాపపు ఊబి నుండి</a:t>
            </a:r>
            <a:r>
              <a:rPr lang="en-IN" sz="1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నను రక్షించితివి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పాపం కడిగి శుద్ధికరించి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దివ్య రక్తంతో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సీనాయి కొండపై అరుదెంచిన దేవా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ఆత్మ దాహం తీర్చుటకై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 దివ్య సమయంలో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ఆత్మవరములతో</a:t>
            </a:r>
            <a:r>
              <a:rPr lang="en-IN" sz="1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నన్ను నింపుదేవా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క్రీస్తువలెనను అభిషేకించుము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దివ్య సన్నిధిలో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053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523632" y="670560"/>
            <a:ext cx="15732368" cy="717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ఆత్మస్వరూపుడా</a:t>
            </a:r>
            <a:endParaRPr kumimoji="0" lang="en-IN" sz="1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ప్రియ ఆత్మస్వరూపుడా</a:t>
            </a:r>
            <a:endParaRPr kumimoji="0" lang="en-IN" sz="1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నేడే రా దేవా నేడే</a:t>
            </a:r>
            <a:r>
              <a:rPr kumimoji="0" lang="en-IN" sz="1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r>
              <a:rPr kumimoji="0" lang="te-IN" sz="1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రా దేవా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మా వద్దకు </a:t>
            </a:r>
            <a:endParaRPr kumimoji="0" lang="en-IN" sz="1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72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F475E3-7052-050C-881D-44666C850314}"/>
              </a:ext>
            </a:extLst>
          </p:cNvPr>
          <p:cNvSpPr txBox="1"/>
          <p:nvPr/>
        </p:nvSpPr>
        <p:spPr>
          <a:xfrm>
            <a:off x="3908" y="1356360"/>
            <a:ext cx="16252092" cy="717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పాపపు ఊబి నుండి</a:t>
            </a:r>
            <a:r>
              <a:rPr lang="en-IN" sz="11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నను రక్షించితివి</a:t>
            </a:r>
            <a:endParaRPr kumimoji="0" lang="en-IN" sz="1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పాపం కడిగి శుద్ధికరించి</a:t>
            </a:r>
            <a:endParaRPr kumimoji="0" lang="en-IN" sz="1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దివ్య రక్తంతో</a:t>
            </a:r>
            <a:endParaRPr kumimoji="0" lang="en-IN" sz="1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22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A4500E-0651-2A2D-B419-16B36524B258}"/>
              </a:ext>
            </a:extLst>
          </p:cNvPr>
          <p:cNvSpPr txBox="1"/>
          <p:nvPr/>
        </p:nvSpPr>
        <p:spPr>
          <a:xfrm>
            <a:off x="5080" y="670560"/>
            <a:ext cx="16250920" cy="717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సీనాయి కొండపై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అరుదెంచిన దేవా</a:t>
            </a:r>
            <a:endParaRPr kumimoji="0" lang="en-IN" sz="1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ఆత్మ దాహం తీర్చుటకై</a:t>
            </a:r>
            <a:endParaRPr kumimoji="0" lang="en-IN" sz="1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 దివ్య సమయంలో </a:t>
            </a:r>
            <a:endParaRPr kumimoji="0" lang="en-IN" sz="1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42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F33BEB-49BF-C448-3CB1-E3F853BDBBFD}"/>
              </a:ext>
            </a:extLst>
          </p:cNvPr>
          <p:cNvSpPr txBox="1"/>
          <p:nvPr/>
        </p:nvSpPr>
        <p:spPr>
          <a:xfrm>
            <a:off x="5080" y="1356360"/>
            <a:ext cx="1625092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0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ఆత్మవరములతో</a:t>
            </a:r>
            <a:r>
              <a:rPr lang="en-IN" sz="10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10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0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నన్ను నింపుదేవా</a:t>
            </a:r>
            <a:endParaRPr kumimoji="0" lang="en-IN" sz="10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0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క్రీస్తువలెనను అభిషేకించుము</a:t>
            </a:r>
            <a:endParaRPr kumimoji="0" lang="en-IN" sz="10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0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దివ్య సన్నిధిలో</a:t>
            </a:r>
            <a:endParaRPr lang="en-IN" sz="10800" dirty="0"/>
          </a:p>
        </p:txBody>
      </p:sp>
    </p:spTree>
    <p:extLst>
      <p:ext uri="{BB962C8B-B14F-4D97-AF65-F5344CB8AC3E}">
        <p14:creationId xmlns:p14="http://schemas.microsoft.com/office/powerpoint/2010/main" val="217515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4514" y="1409596"/>
            <a:ext cx="16270514" cy="632480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మేలుకే – ఆరాధన యేసుకే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చిత్తమునకు తల వంచితే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3882070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216953" y="1"/>
            <a:ext cx="7822094" cy="871007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అపారమైనది నీ కృప 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అమూల్యమైనది నీ కృప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కంటె ఉత్తమమైనది 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పర్వత శిఖరము కన్న ఎతైనది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కృప కృప కృప కృప నీకృప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॥2॥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పాప దాస్యములో చిక్కబడి యుండగా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రక్షించెను నీకృప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రోగబలహీనతందు</a:t>
            </a:r>
            <a:r>
              <a:rPr lang="en-US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నే కృంగి యుండగా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నను స్వస్థపరచును నీకృప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మారా వంటి జీవితం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మధురముగా మార్చెను నీ కృప "కృప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 హీన స్థితిలో పడిపోయి ఉండగా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నను లేవనెత్తేను నీ కృప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ఆదరించు వారు లేక అలసియున్న నన్ను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ఆదరించెను నీ కృప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మోడైన నా జీవితం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చిగురింపజేసెను నీ కృప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75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85725" y="1032341"/>
            <a:ext cx="1565275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అపారమైనది నీ కృప 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అమూల్యమైనది నీ కృప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కంటె ఉత్తమమైనది 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పర్వత శిఖరము కన్న ఎతైనది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కృప కృప కృప కృప నీకృప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॥2॥</a:t>
            </a:r>
            <a:endParaRPr lang="en-IN" sz="8800" dirty="0">
              <a:solidFill>
                <a:schemeClr val="accent1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37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A40696-F795-477A-BBD0-1AF1CDDF6546}"/>
              </a:ext>
            </a:extLst>
          </p:cNvPr>
          <p:cNvSpPr txBox="1"/>
          <p:nvPr/>
        </p:nvSpPr>
        <p:spPr>
          <a:xfrm>
            <a:off x="301625" y="832515"/>
            <a:ext cx="1565275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పాప దాస్యములో చిక్కుబడి యుండగా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రక్షించేను నీకృప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రోగబలహీనతందు నే కృంగి యుండగా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నను స్వస్థపరచేను నీకృప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మారా వంటి జీవితం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మధురముగా మార్చెను నీ కృప 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6713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8A3742-21BD-4BD7-BAD1-54DD336B136A}"/>
              </a:ext>
            </a:extLst>
          </p:cNvPr>
          <p:cNvSpPr txBox="1"/>
          <p:nvPr/>
        </p:nvSpPr>
        <p:spPr>
          <a:xfrm>
            <a:off x="0" y="832515"/>
            <a:ext cx="1565275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హీన స్థితిలో పడిపోయి ఉండగా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నను లేవనెత్తేను నీ కృప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ఆదరించు వారు లేక అలసియున్న నన్ను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ఆదరించేను నీ కృప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మోడైన నా జీవితం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చిగురింప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జేసెను నీ కృప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80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4AB22D0-3FD0-F1C1-4500-02B669583001}"/>
              </a:ext>
            </a:extLst>
          </p:cNvPr>
          <p:cNvSpPr txBox="1"/>
          <p:nvPr/>
        </p:nvSpPr>
        <p:spPr>
          <a:xfrm>
            <a:off x="4065270" y="2171343"/>
            <a:ext cx="813054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శాపము దీర్చి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పాపమును మోసిరక్తంబు సిలువపై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కార్చితినే ప్రేమింపగా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చింత సమయంలో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సొంత సమస్యలతో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చెంత చేరి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కాపాడితినే</a:t>
            </a:r>
            <a:r>
              <a:rPr lang="en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ప్రేమింపగా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 నిను ప్రేమించుచున్నాను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కలువరి దృశ్యము చూచితిని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8686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1996E0-0B59-E75F-ABAE-3F9159AD34CA}"/>
              </a:ext>
            </a:extLst>
          </p:cNvPr>
          <p:cNvSpPr txBox="1"/>
          <p:nvPr/>
        </p:nvSpPr>
        <p:spPr>
          <a:xfrm>
            <a:off x="5080" y="1508761"/>
            <a:ext cx="1625092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50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A82380-3BF6-1D42-ACF0-EDA147F7884B}"/>
              </a:ext>
            </a:extLst>
          </p:cNvPr>
          <p:cNvSpPr txBox="1"/>
          <p:nvPr/>
        </p:nvSpPr>
        <p:spPr>
          <a:xfrm>
            <a:off x="5080" y="975361"/>
            <a:ext cx="16250920" cy="717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1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శాపము దీర్చి</a:t>
            </a:r>
            <a:endParaRPr lang="en-IN" sz="11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1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పాపమును మోసి</a:t>
            </a:r>
          </a:p>
          <a:p>
            <a:pPr algn="ctr" defTabSz="439781">
              <a:defRPr/>
            </a:pPr>
            <a:r>
              <a:rPr lang="te-IN" sz="11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రక్తంబు సిలువపై</a:t>
            </a:r>
            <a:endParaRPr lang="en-IN" sz="11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1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కార్చితినే ప్రేమింపగా లేవా?</a:t>
            </a:r>
            <a:endParaRPr lang="en-IN" sz="11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95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5BF71E-409D-C57C-0002-271873F80250}"/>
              </a:ext>
            </a:extLst>
          </p:cNvPr>
          <p:cNvSpPr txBox="1"/>
          <p:nvPr/>
        </p:nvSpPr>
        <p:spPr>
          <a:xfrm>
            <a:off x="5080" y="960121"/>
            <a:ext cx="16250920" cy="717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1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చింత సమయంలో</a:t>
            </a:r>
            <a:endParaRPr lang="en-IN" sz="11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1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సొంత సమస్యలతో</a:t>
            </a:r>
            <a:endParaRPr lang="en-IN" sz="11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1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చెంత చేరి</a:t>
            </a:r>
            <a:endParaRPr lang="en-IN" sz="11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1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కాపాడితినే</a:t>
            </a:r>
            <a:r>
              <a:rPr lang="en-IN" sz="11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1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ప్రేమింపగా లేవా?</a:t>
            </a:r>
            <a:endParaRPr lang="en-IN" sz="11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48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677A60-B469-4897-12AA-4571CD955302}"/>
              </a:ext>
            </a:extLst>
          </p:cNvPr>
          <p:cNvSpPr txBox="1"/>
          <p:nvPr/>
        </p:nvSpPr>
        <p:spPr>
          <a:xfrm>
            <a:off x="5080" y="929640"/>
            <a:ext cx="16250920" cy="717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1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 నిను </a:t>
            </a:r>
          </a:p>
          <a:p>
            <a:pPr algn="ctr" defTabSz="439781">
              <a:defRPr/>
            </a:pPr>
            <a:r>
              <a:rPr lang="te-IN" sz="11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sz="11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1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కలువరి దృశ్యము చూచితిని</a:t>
            </a:r>
            <a:endParaRPr lang="en-IN" sz="11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1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sz="11500" dirty="0"/>
          </a:p>
        </p:txBody>
      </p:sp>
    </p:spTree>
    <p:extLst>
      <p:ext uri="{BB962C8B-B14F-4D97-AF65-F5344CB8AC3E}">
        <p14:creationId xmlns:p14="http://schemas.microsoft.com/office/powerpoint/2010/main" val="166028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416300" y="832515"/>
            <a:ext cx="781050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పరిశుద్ధ స్థలములోనే నివసించువాడవు 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నను పరిశుద్ధపరచుటే నీ ధర్మమా 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వినయముగల వారిని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తగిన సమయములో హెచ్చించువాడవని 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నీవు వాడు పాత్రనై నేనుండుటకై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నిలిచియుందును పవిత్రతతో 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హల్లెలూయా యేసయ్యా నీకే స్తోత్రమయా (2)|| మహా ||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దీన మనస్సు గలవారికే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సమృద్ధిగా కృపను దయచేయువాడవని 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సముఖములో సజీవ సాక్షినై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కాపాడుకొందును మెళకువతో 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హల్లెలూయా యేసయ్యా నీకే స్తోత్రమయా (2)|| మహా ||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శోధింపబడు వారికి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మార్గము చూపించి తప్పించువాడవని 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సిలువ మోయుచు నీ సిలువ నీడను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విశ్రమింతును అంతము వరకు 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4257537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219389" y="486266"/>
            <a:ext cx="7817222" cy="817146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ఎడబాయని నీ కృప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విడువదు ఎన్నటికీ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ప్రేమానురాగం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కాయును అనుక్షణం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శోకపు లోయలలో – కష్టాల కడగండ్లలో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కడలేని కడలిలో – నిరాశ నిసృహలో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అర్ధమేకాని ఈ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ఇక వ్యర్థమని నేననుకొనగ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కనికరముగల దేవా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కష్టాల కడలిని దాటించితివి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విశ్వాస పోరాటంలో – ఎదురాయె శోధనలు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లోకాశల అలజడిలో – సడలితి విశ్వాసములో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దుష్టుల క్షేమమునే చూచి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ఇక నీతి వ్యర్థమని అనుకొనగ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దీర్ఘశాంతముగల దేవా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చేయి విడువక నడిపించితివి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సేవలో ఎదురైన – ఎన్నో సమస్యలలో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బలమును చూచుకొని – నిరాశ చెందితిని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భారమైన ఈ సేవను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ఇక చేయలేనని అనుకొనగ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ప్రధాన యాజకుడా యేసు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246895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9869" y="832515"/>
            <a:ext cx="16695737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పరిశుద్ధ స్థలములోనే నివసించువాడవు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kumimoji="0" lang="en-IN" sz="5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నను పరిశుద్ధపరచుటే నీ ధర్మమా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09974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81359" y="1448068"/>
            <a:ext cx="16093282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వినయముగల వారిని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తగిన సమయములో హెచ్చించువాడవని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నీవు వాడు పాత్రనై నేనుండుటకై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నిలిచియుందును పవిత్రతతో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హల్లెలూయా యేసయ్యా నీకే స్తోత్రమయా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25236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9869" y="832515"/>
            <a:ext cx="16695737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పరిశుద్ధ స్థలములోనే నివసించువాడవు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kumimoji="0" lang="en-IN" sz="5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నను పరిశుద్ధపరచుటే నీ ధర్మమా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62025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33041" y="1448068"/>
            <a:ext cx="17922082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దీన మనస్సు గలవారికే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సమృద్ధిగా కృపను దయచేయువాడవని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సముఖములో సజీవ సాక్షినై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కాపాడుకొందును మెళకువతో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హల్లెలూయా యేసయ్యా నీకే స్తోత్రమయా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27441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9869" y="832515"/>
            <a:ext cx="16695737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పరిశుద్ధ స్థలములోనే నివసించువాడవు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kumimoji="0" lang="en-IN" sz="5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నను పరిశుద్ధపరచుటే నీ ధర్మమా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30551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8332" y="1448068"/>
            <a:ext cx="16312664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శోధింపబడు వారికి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మార్గము చూపించి తప్పించువాడవని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సిలువ మోయుచు నీ సిలువ నీడను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విశ్రమింతును అంతము వరకు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హల్లెలూయా యేసయ్యా నీకే స్తోత్రమయా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kumimoji="0" lang="en-IN" sz="5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897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9869" y="832515"/>
            <a:ext cx="16695737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పరిశుద్ధ స్థలములోనే నివసించువాడవు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kumimoji="0" lang="en-IN" sz="5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నను పరిశుద్ధపరచుటే నీ ధర్మమా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78776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517900" y="796598"/>
            <a:ext cx="7810500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(2)</a:t>
            </a: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(2)        ||నీ కృప||</a:t>
            </a:r>
          </a:p>
          <a:p>
            <a:pPr algn="ctr"/>
            <a:endParaRPr lang="te-IN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శృతి ఉన్న పాటలకు విలువలు ఉన్నట్లె</a:t>
            </a: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కృతజ్ఞతనిచ్చావు కృపలో నిలిపావు (2)</a:t>
            </a: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కృంగిన వేళలో నను లేవనెత్తిన చిరునామా నీవేగా (2)        ||నీ కృప||</a:t>
            </a:r>
          </a:p>
          <a:p>
            <a:pPr algn="ctr"/>
            <a:endParaRPr lang="te-IN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చరణము వెంట పల్లవి ఉన్నట్లె</a:t>
            </a: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క్షణమున నీవు పలుకరించావు (2)</a:t>
            </a: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ప్రతికూలమైన పరిస్థితిలన్నియు కనుమరుగైపోయెనే (2)        ||నీ కృప||</a:t>
            </a:r>
          </a:p>
          <a:p>
            <a:pPr algn="ctr"/>
            <a:endParaRPr lang="te-IN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అనుభవ అనురాగం కలకాలమున్నట్లె</a:t>
            </a: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నీ రాజ్యనియమాలలో నిలువనిచ్చావు (2)</a:t>
            </a: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రాజమార్గములో నను నడుపుచున్న రారాజువు నీవేగా (2)        ||నీ కృప||</a:t>
            </a:r>
            <a:endParaRPr lang="en-IN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94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96862" y="1375043"/>
            <a:ext cx="16695737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4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4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91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81359" y="1571178"/>
            <a:ext cx="16093282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శృతి ఉన్న పాటలకు విలువలు ఉన్నట్లె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కృతజ్ఞతనిచ్చావు కృపలో నిలిపావు </a:t>
            </a:r>
            <a:r>
              <a:rPr lang="te-IN" sz="54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కృంగిన వేళలో నను లేవనెత్తిన చిరునామా నీవేగా </a:t>
            </a:r>
            <a:r>
              <a:rPr lang="te-IN" sz="54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64315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201846"/>
            <a:ext cx="16270514" cy="674030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ఎడబాయని నీ కృప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విడువదు ఎన్నటికీ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ప్రేమానురాగం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27662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96862" y="1375043"/>
            <a:ext cx="16695737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4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4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43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33041" y="1571178"/>
            <a:ext cx="17922082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చరణము వెంట పల్లవి ఉన్నట్లె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క్షణమున నీవు పలుకరించావు </a:t>
            </a:r>
            <a:r>
              <a:rPr lang="te-IN" sz="54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ప్రతికూలమైన పరిస్థితిలన్నియు కనుమరుగైపోయెనే </a:t>
            </a:r>
            <a:r>
              <a:rPr lang="te-IN" sz="54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96121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96862" y="1375043"/>
            <a:ext cx="16695737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4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4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94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8332" y="1571178"/>
            <a:ext cx="1631266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అనుభవ అనురాగం కలకాలమున్నట్లె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నీ రాజ్యనియమాలలో నిలువనిచ్చావు </a:t>
            </a:r>
            <a:r>
              <a:rPr lang="te-IN" sz="54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రాజమార్గములో నను నడుపుచున్న రారాజువు నీవేగా </a:t>
            </a:r>
            <a:r>
              <a:rPr lang="te-IN" sz="54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28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96862" y="1375043"/>
            <a:ext cx="16695737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4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4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51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D611F4-313F-443F-90E0-7BC2DDF8952E}"/>
              </a:ext>
            </a:extLst>
          </p:cNvPr>
          <p:cNvSpPr txBox="1"/>
          <p:nvPr/>
        </p:nvSpPr>
        <p:spPr>
          <a:xfrm>
            <a:off x="4220611" y="1478847"/>
            <a:ext cx="782209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 పైన నివసించువాడా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నా అంతరంగికుడా యేసయ్యా </a:t>
            </a:r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నీవు నా పక్షమై యున్నావు గనుకే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జయమే జయమే ఎల్లవేళలా జయమే </a:t>
            </a:r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నన్ను నిర్మించిన రీతి తలచగా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ఎంతో ఆశ్చర్యమే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అది నా ఊహకే వింతైనది </a:t>
            </a:r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ఎరుపెక్కిన శత్రువుల చూపు నుండి తప్పించి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ఎనలేని ప్రేమను నాపై కురిపించావు </a:t>
            </a:r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US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ద్రాక్షావల్లి అయిన నీలోనే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బహుగా వేరు పారగా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నీతో మధురమైన ఫలములీయనా </a:t>
            </a:r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ఉన్నత స్థలములపై నాకు స్థానమిచ్చితివే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విజయుడా నీ కృప చాలును నా జీవితాన </a:t>
            </a:r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US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నీతో యాత్ర చేయు మార్గములు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ఎంతో రమ్యమైనవి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అవి నాకెంతో ప్రియమైనవి </a:t>
            </a:r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కొనియాడు పరిశుద్ధులతో నిలిచి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పది తంతుల సితారతో నిన్నే కీర్తించెద </a:t>
            </a:r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    </a:t>
            </a:r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33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D7FC15-3545-4333-B972-8D3F62909487}"/>
              </a:ext>
            </a:extLst>
          </p:cNvPr>
          <p:cNvSpPr txBox="1"/>
          <p:nvPr/>
        </p:nvSpPr>
        <p:spPr>
          <a:xfrm>
            <a:off x="309563" y="832515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 పైన నివసించువాడా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నా అంతరంగికుడా యేసయ్యా </a:t>
            </a:r>
            <a:r>
              <a:rPr lang="te-IN" sz="60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నీవు నా పక్షమై యున్నావు గనుకే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జయమే జయమే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ఎల్లవేళలా జయమే </a:t>
            </a:r>
            <a:r>
              <a:rPr lang="te-IN" sz="60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000" b="1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09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266E31-7FCD-43F5-A1E5-D5F8264DB3E3}"/>
              </a:ext>
            </a:extLst>
          </p:cNvPr>
          <p:cNvSpPr txBox="1"/>
          <p:nvPr/>
        </p:nvSpPr>
        <p:spPr>
          <a:xfrm>
            <a:off x="309563" y="463183"/>
            <a:ext cx="15636874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నన్ను నిర్మించిన రీతి తలచగా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ఎంతో ఆశ్చర్యమే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అది నా ఊహకే వింతైనది </a:t>
            </a:r>
            <a:r>
              <a:rPr lang="te-IN" sz="54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ఎరుపెక్కిన శత్రువుల 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చూపు నుండి తప్పించి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ఎనలేని ప్రేమను నాపై కురిపించావు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54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US" sz="5400" b="1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34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D7FC15-3545-4333-B972-8D3F62909487}"/>
              </a:ext>
            </a:extLst>
          </p:cNvPr>
          <p:cNvSpPr txBox="1"/>
          <p:nvPr/>
        </p:nvSpPr>
        <p:spPr>
          <a:xfrm>
            <a:off x="309563" y="832515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 పైన నివసించువాడా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నా అంతరంగికుడా యేసయ్యా </a:t>
            </a:r>
            <a:r>
              <a:rPr lang="te-IN" sz="60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నీవు నా పక్షమై యున్నావు గనుకే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జయమే జయమే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ఎల్లవేళలా జయమే </a:t>
            </a:r>
            <a:r>
              <a:rPr lang="te-IN" sz="60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000" b="1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91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8E836F-4BF5-4317-A800-6C3774F1EAC6}"/>
              </a:ext>
            </a:extLst>
          </p:cNvPr>
          <p:cNvSpPr txBox="1"/>
          <p:nvPr/>
        </p:nvSpPr>
        <p:spPr>
          <a:xfrm>
            <a:off x="309562" y="463183"/>
            <a:ext cx="15636875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ద్రాక్షావల్లి అయిన నీలోనే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బహుగా వేరు పారగా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నీతో మధురమైన ఫలములీయనా </a:t>
            </a:r>
            <a:r>
              <a:rPr lang="te-IN" sz="54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ఉన్నత స్థలములపై నాకు స్థానమిచ్చితివే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విజయుడా నీ కృప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చాలును నా జీవితాన </a:t>
            </a:r>
            <a:r>
              <a:rPr lang="te-IN" sz="54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US" sz="5400" b="1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44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786348"/>
            <a:ext cx="16270514" cy="757130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శోకపు లోయలలో – కష్టాల కడగండ్లలో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కడలేని కడలిలో – నిరాశ నిసృహలో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అర్ధమేకాని ఈ జీవితం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ఇక వ్యర్థమని నేననుకొనగ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కనికరముగల దేవా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కష్టాల కడలిని దాటించితివి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189805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D7FC15-3545-4333-B972-8D3F62909487}"/>
              </a:ext>
            </a:extLst>
          </p:cNvPr>
          <p:cNvSpPr txBox="1"/>
          <p:nvPr/>
        </p:nvSpPr>
        <p:spPr>
          <a:xfrm>
            <a:off x="309563" y="832515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 పైన నివసించువాడా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నా అంతరంగికుడా యేసయ్యా </a:t>
            </a:r>
            <a:r>
              <a:rPr lang="te-IN" sz="60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నీవు నా పక్షమై యున్నావు గనుకే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జయమే జయమే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ఎల్లవేళలా జయమే </a:t>
            </a:r>
            <a:r>
              <a:rPr lang="te-IN" sz="60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000" b="1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67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CA3845-9A07-418D-BC89-76FCB6FD9E19}"/>
              </a:ext>
            </a:extLst>
          </p:cNvPr>
          <p:cNvSpPr txBox="1"/>
          <p:nvPr/>
        </p:nvSpPr>
        <p:spPr>
          <a:xfrm>
            <a:off x="309562" y="832515"/>
            <a:ext cx="15636875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నీతో యాత్ర చేయు మార్గములు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ఎంతో రమ్యమైనవి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అవి నాకెంతో ప్రియమైనవి </a:t>
            </a:r>
            <a:r>
              <a:rPr lang="te-IN" sz="54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కొనియాడు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పరిశుద్ధులతో నిలిచి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పది తంతుల సితారతో 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నిన్నే కీర్తించెద </a:t>
            </a:r>
            <a:r>
              <a:rPr lang="te-IN" sz="54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80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D7FC15-3545-4333-B972-8D3F62909487}"/>
              </a:ext>
            </a:extLst>
          </p:cNvPr>
          <p:cNvSpPr txBox="1"/>
          <p:nvPr/>
        </p:nvSpPr>
        <p:spPr>
          <a:xfrm>
            <a:off x="309563" y="832515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 పైన నివసించువాడా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నా అంతరంగికుడా యేసయ్యా </a:t>
            </a:r>
            <a:r>
              <a:rPr lang="te-IN" sz="60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నీవు నా పక్షమై యున్నావు గనుకే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జయమే జయమే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ఎల్లవేళలా జయమే </a:t>
            </a:r>
            <a:r>
              <a:rPr lang="te-IN" sz="60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000" b="1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46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211649" y="539899"/>
            <a:ext cx="15400901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en-US" sz="2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2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మర్యాదలు మమకారాలు గతించి పోవునే</a:t>
            </a:r>
          </a:p>
          <a:p>
            <a:pPr algn="ctr" defTabSz="439781">
              <a:defRPr/>
            </a:pP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అక్షయ అనుబంధం అనుగ్రహించితివే (2)</a:t>
            </a:r>
          </a:p>
          <a:p>
            <a:pPr algn="ctr" defTabSz="439781">
              <a:defRPr/>
            </a:pP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  <a:endParaRPr lang="en-US" sz="2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2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నీవు చేసిన నిబంధనలన్నియు నెరవేర్చుచుంటివే</a:t>
            </a:r>
          </a:p>
          <a:p>
            <a:pPr algn="ctr" defTabSz="439781">
              <a:defRPr/>
            </a:pP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తీర్మానములు స్థిరపరచితివే (2)</a:t>
            </a:r>
          </a:p>
          <a:p>
            <a:pPr algn="ctr" defTabSz="439781">
              <a:defRPr/>
            </a:pP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  <a:endParaRPr lang="en-US" sz="2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2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పరవాసినైతిని వాగ్ధానములకు వారసత్వమున్నను</a:t>
            </a:r>
          </a:p>
          <a:p>
            <a:pPr algn="ctr" defTabSz="439781">
              <a:defRPr/>
            </a:pP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శిక్షణలో అనుకవతోనే నీకృప పొందెద (2)</a:t>
            </a:r>
          </a:p>
          <a:p>
            <a:pPr algn="ctr" defTabSz="439781">
              <a:defRPr/>
            </a:pP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నివాసినై నీ ముఖము చూచుచు పరవశించెదనే</a:t>
            </a:r>
          </a:p>
          <a:p>
            <a:pPr algn="ctr" defTabSz="439781">
              <a:defRPr/>
            </a:pP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నిరీక్షణయే ఉత్తేజము నాలో కలిగించుచున్నది (2)</a:t>
            </a:r>
          </a:p>
          <a:p>
            <a:pPr algn="ctr" defTabSz="439781">
              <a:defRPr/>
            </a:pP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ఘన మహిమలు నీకే చెల్లును నా యేసయ్యా</a:t>
            </a:r>
          </a:p>
          <a:p>
            <a:pPr algn="ctr" defTabSz="439781">
              <a:defRPr/>
            </a:pP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– హల్లేలూయా – హల్లెలూయా (2)</a:t>
            </a:r>
            <a:endParaRPr lang="en-IN" sz="2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85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309562" y="832515"/>
            <a:ext cx="15636875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నవజీవన మార్గమునా – </a:t>
            </a:r>
            <a:endParaRPr kumimoji="0" lang="en-IN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నన్ను నడిపించుమా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కోపించుచునే వాత్సల్యము </a:t>
            </a:r>
            <a:endParaRPr kumimoji="0" lang="en-IN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నాపై చూపినావే</a:t>
            </a:r>
            <a:endParaRPr kumimoji="0" lang="te-IN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77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309562" y="709404"/>
            <a:ext cx="15636875" cy="7725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లోక మర్యాదలు మమకారాలు </a:t>
            </a:r>
            <a:endParaRPr kumimoji="0" lang="en-IN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గతించి పోవునే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ఆత్మీయులతో అక్షయ </a:t>
            </a:r>
            <a:endParaRPr kumimoji="0" lang="en-IN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అనుబంధం అనుగ్రహించితివే </a:t>
            </a:r>
            <a:r>
              <a:rPr kumimoji="0" lang="te-IN" sz="4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అందుకే ఈ స్తుతి </a:t>
            </a:r>
            <a:endParaRPr kumimoji="0" lang="en-IN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ఘన మహిమల స్తోత్రాంజలి </a:t>
            </a:r>
            <a:r>
              <a:rPr kumimoji="0" lang="te-IN" sz="4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07400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309562" y="832515"/>
            <a:ext cx="15636875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నవజీవన మార్గమునా – </a:t>
            </a:r>
            <a:endParaRPr kumimoji="0" lang="en-IN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నన్ను నడిపించుమా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కోపించుచునే వాత్సల్యము </a:t>
            </a:r>
            <a:endParaRPr kumimoji="0" lang="en-IN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నాపై చూపినావే</a:t>
            </a:r>
            <a:endParaRPr kumimoji="0" lang="te-IN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43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309562" y="832515"/>
            <a:ext cx="15636875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నాతో నీవు చేసిన </a:t>
            </a:r>
            <a:endParaRPr kumimoji="0" lang="en-IN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నిబంధనలన్నియు నెరవేర్చుచుంటివే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నీతో చేసిన తీర్మానములు </a:t>
            </a:r>
            <a:endParaRPr kumimoji="0" lang="en-IN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స్థిరపరచితివే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అందుకే ఈ స్తుతి </a:t>
            </a:r>
            <a:endParaRPr kumimoji="0" lang="en-IN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ఘన మహిమల స్తోత్రాంజలి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079708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309562" y="832515"/>
            <a:ext cx="15636875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నవజీవన మార్గమునా – </a:t>
            </a:r>
            <a:endParaRPr kumimoji="0" lang="en-IN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నన్ను నడిపించుమా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కోపించుచునే వాత్సల్యము </a:t>
            </a:r>
            <a:endParaRPr kumimoji="0" lang="en-IN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నాపై చూపినావే</a:t>
            </a:r>
            <a:endParaRPr kumimoji="0" lang="te-IN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48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309563" y="832515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పరవాసినైతిని వాగ్ధానములకు వారసత్వమున్నను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శిక్షణలో అనుకవతోనే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నీకృప పొందెద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అందుకే ఈ స్తుతి ఘన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మహిమల స్తోత్రాంజలి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kumimoji="0" lang="en-IN" sz="5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66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201846"/>
            <a:ext cx="16270514" cy="674030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ఎడబాయని నీ కృప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విడువదు ఎన్నటికీ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ప్రేమానురాగం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667690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309562" y="832515"/>
            <a:ext cx="15636875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నవజీవన మార్గమునా – </a:t>
            </a:r>
            <a:endParaRPr kumimoji="0" lang="en-IN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నన్ను నడిపించుమా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కోపించుచునే వాత్సల్యము </a:t>
            </a:r>
            <a:endParaRPr kumimoji="0" lang="en-IN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నాపై చూపినావే</a:t>
            </a:r>
            <a:endParaRPr kumimoji="0" lang="te-IN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32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93663" y="859878"/>
            <a:ext cx="15636874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నిత్య నివాసినై నీ ముఖము </a:t>
            </a:r>
            <a:endParaRPr kumimoji="0" lang="en-IN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చూచుచు పరవశించెదనే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ఈ నిరీక్షణయే ఉత్తేజము </a:t>
            </a:r>
            <a:endParaRPr kumimoji="0" lang="en-IN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నాలో కలిగించుచున్నది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స్తుతి ఘన మహిమలు నీకే చెల్లును నా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హల్లేలూయా – హల్లేలూయా – హల్లెలూయా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kumimoji="0" lang="en-IN" sz="5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6BBD72-7B34-484C-B78B-FF85BA8B58DA}"/>
              </a:ext>
            </a:extLst>
          </p:cNvPr>
          <p:cNvSpPr txBox="1"/>
          <p:nvPr/>
        </p:nvSpPr>
        <p:spPr>
          <a:xfrm>
            <a:off x="309561" y="7828785"/>
            <a:ext cx="156368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||ఆశ్రయదుర్గమా||</a:t>
            </a:r>
            <a:endParaRPr kumimoji="0" lang="te-IN" sz="32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00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309562" y="832515"/>
            <a:ext cx="15636875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నవజీవన మార్గమునా – </a:t>
            </a:r>
            <a:endParaRPr kumimoji="0" lang="en-IN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నన్ను నడిపించుమా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కోపించుచునే వాత్సల్యము </a:t>
            </a:r>
            <a:endParaRPr kumimoji="0" lang="en-IN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నాపై చూపినావే</a:t>
            </a:r>
            <a:endParaRPr kumimoji="0" lang="te-IN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44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9AB68-091E-4F46-B038-48BC3CAFBEF0}"/>
              </a:ext>
            </a:extLst>
          </p:cNvPr>
          <p:cNvSpPr txBox="1"/>
          <p:nvPr/>
        </p:nvSpPr>
        <p:spPr>
          <a:xfrm>
            <a:off x="4217194" y="1478847"/>
            <a:ext cx="7815262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(2) </a:t>
            </a:r>
            <a:endParaRPr lang="en-US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– ఎల్ షడ్డాయ్ </a:t>
            </a:r>
            <a:endParaRPr lang="en-US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 సర్వ శక్తిమంతుడా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సర్వ శక్తిమంతుడా </a:t>
            </a:r>
            <a:endParaRPr lang="en-US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ఎల్ షడ్డాయ్ (2) </a:t>
            </a:r>
            <a:endParaRPr lang="en-US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– ఎల్ రోయి </a:t>
            </a:r>
            <a:endParaRPr lang="en-US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  <a:endParaRPr lang="en-US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ఎల్ రోయి (2) </a:t>
            </a:r>
            <a:endParaRPr lang="en-US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షమ్మా </a:t>
            </a:r>
            <a:r>
              <a:rPr lang="en-US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మాతో ఉన్నవాడా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మాతో ఉన్నవాడా</a:t>
            </a:r>
            <a:r>
              <a:rPr lang="en-US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షమ్మా (2) </a:t>
            </a:r>
            <a:endParaRPr lang="en-US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షాలోం</a:t>
            </a:r>
            <a:r>
              <a:rPr lang="en-US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శాంతి నొసగు 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శాంతి నొసగువాడా </a:t>
            </a:r>
            <a:r>
              <a:rPr lang="en-US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షాలోం (2)</a:t>
            </a:r>
            <a:endParaRPr lang="en-US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81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309562" y="580103"/>
            <a:ext cx="15636875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US" sz="4800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09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309562" y="1318766"/>
            <a:ext cx="15636875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– ఎల్ షడ్డాయ్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సర్వ శక్తిమంతుడా </a:t>
            </a:r>
            <a:r>
              <a:rPr lang="te-IN" sz="4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 శక్తిమంతుడా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ఎల్ షడ్డాయ్ </a:t>
            </a:r>
            <a:r>
              <a:rPr lang="te-IN" sz="4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75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309562" y="580103"/>
            <a:ext cx="15636875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US" sz="4800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35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0EA043-8B34-4E07-A7EE-A749A87AE89E}"/>
              </a:ext>
            </a:extLst>
          </p:cNvPr>
          <p:cNvSpPr txBox="1"/>
          <p:nvPr/>
        </p:nvSpPr>
        <p:spPr>
          <a:xfrm>
            <a:off x="309562" y="807016"/>
            <a:ext cx="15636875" cy="717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– ఎల్ రోయి </a:t>
            </a:r>
            <a:endParaRPr lang="en-US" sz="11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  <a:r>
              <a:rPr lang="te-IN" sz="4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  <a:endParaRPr lang="en-US" sz="11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ఎల్ రోయి </a:t>
            </a:r>
            <a:r>
              <a:rPr lang="te-IN" sz="4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US" sz="4800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45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309562" y="580103"/>
            <a:ext cx="15636875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US" sz="4800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94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09ECEA-B0F4-4D2B-8126-91CA33795953}"/>
              </a:ext>
            </a:extLst>
          </p:cNvPr>
          <p:cNvSpPr txBox="1"/>
          <p:nvPr/>
        </p:nvSpPr>
        <p:spPr>
          <a:xfrm>
            <a:off x="22226" y="807016"/>
            <a:ext cx="15636874" cy="717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షమ్మా </a:t>
            </a:r>
            <a:r>
              <a:rPr lang="en-US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మాతో ఉన్నవాడా </a:t>
            </a:r>
            <a:r>
              <a:rPr lang="te-IN" sz="4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మాతో ఉన్నవాడా</a:t>
            </a:r>
            <a:r>
              <a:rPr lang="en-US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11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షమ్మా </a:t>
            </a:r>
            <a:r>
              <a:rPr lang="te-IN" sz="4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115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68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786348"/>
            <a:ext cx="16270514" cy="757130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విశ్వాస పోరాటంలో – ఎదురాయె శోధనలు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లోకాశల అలజడిలో – సడలితి విశ్వాసములో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దుష్టుల క్షేమమునే చూచి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ఇక నీతి వ్యర్థమని అనుకొనగ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దీర్ఘశాంతముగల దేవా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చేయి విడువక నడిపించితివి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80400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309562" y="580103"/>
            <a:ext cx="15636875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US" sz="4800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53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6C6C90-B337-45C1-9209-71C67B1C676E}"/>
              </a:ext>
            </a:extLst>
          </p:cNvPr>
          <p:cNvSpPr txBox="1"/>
          <p:nvPr/>
        </p:nvSpPr>
        <p:spPr>
          <a:xfrm>
            <a:off x="309563" y="986403"/>
            <a:ext cx="15636874" cy="717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షాలోం</a:t>
            </a:r>
          </a:p>
          <a:p>
            <a:pPr algn="ctr"/>
            <a: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శాంతి నొసగు వాడా </a:t>
            </a:r>
            <a:r>
              <a:rPr lang="te-IN" sz="4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శాంతి నొసగువాడా</a:t>
            </a:r>
          </a:p>
          <a:p>
            <a:pPr algn="ctr"/>
            <a: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షాలోం </a:t>
            </a:r>
            <a:r>
              <a:rPr lang="te-IN" sz="4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IN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62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309562" y="580103"/>
            <a:ext cx="15636875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US" sz="4800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47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9EB18-195D-4308-B99A-456117CA8EBD}"/>
              </a:ext>
            </a:extLst>
          </p:cNvPr>
          <p:cNvSpPr txBox="1"/>
          <p:nvPr/>
        </p:nvSpPr>
        <p:spPr>
          <a:xfrm>
            <a:off x="1509714" y="-310645"/>
            <a:ext cx="13715999" cy="10002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 రాజ రవి కోటి తేజ</a:t>
            </a:r>
            <a:br>
              <a:rPr lang="te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 </a:t>
            </a:r>
            <a:r>
              <a:rPr lang="te-IN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స్థాపించెనే</a:t>
            </a:r>
            <a:br>
              <a:rPr lang="te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 </a:t>
            </a:r>
            <a:r>
              <a:rPr lang="te-IN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2800" dirty="0">
              <a:solidFill>
                <a:schemeClr val="tx1">
                  <a:lumMod val="95000"/>
                  <a:lumOff val="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  <a:br>
              <a:rPr lang="te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 కొరకే త్యాగము చేసి </a:t>
            </a:r>
            <a:r>
              <a:rPr lang="te-IN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సత్యములతో కాపాడుచున్నావు</a:t>
            </a:r>
            <a:br>
              <a:rPr lang="te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నేనుప్రకటించెద </a:t>
            </a:r>
            <a:r>
              <a:rPr lang="te-IN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dirty="0">
              <a:solidFill>
                <a:schemeClr val="tx1">
                  <a:lumMod val="95000"/>
                  <a:lumOff val="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  <a:br>
              <a:rPr lang="te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ఉద్దేశములను – నా యెడల సఫలపరచి </a:t>
            </a:r>
            <a:r>
              <a:rPr lang="te-IN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  <a:br>
              <a:rPr lang="te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కన్నా తోడెవ్వరు 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లేరు ఈ ధరణిలో </a:t>
            </a:r>
            <a:r>
              <a:rPr lang="te-IN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dirty="0">
              <a:solidFill>
                <a:schemeClr val="tx1">
                  <a:lumMod val="95000"/>
                  <a:lumOff val="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  <a:br>
              <a:rPr lang="te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– నా కొరకే సిద్ధపరచితివి </a:t>
            </a:r>
            <a:r>
              <a:rPr lang="te-IN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  <a:br>
              <a:rPr lang="te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స్తోత్ర సంకీర్తనలే </a:t>
            </a:r>
            <a:r>
              <a:rPr lang="te-IN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br>
              <a:rPr lang="te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2800" dirty="0">
              <a:solidFill>
                <a:schemeClr val="tx1">
                  <a:lumMod val="95000"/>
                  <a:lumOff val="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85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309562" y="1078736"/>
            <a:ext cx="15636875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 రాజ రవి కోటి తేజ</a:t>
            </a:r>
            <a:br>
              <a:rPr lang="te-IN" sz="88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 </a:t>
            </a:r>
            <a:r>
              <a:rPr lang="te-IN" sz="48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స్థాపించెనే</a:t>
            </a:r>
            <a:br>
              <a:rPr lang="te-IN" sz="88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8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 </a:t>
            </a:r>
            <a:r>
              <a:rPr lang="en-IN" sz="48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8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8800" b="1" dirty="0">
              <a:solidFill>
                <a:schemeClr val="tx1">
                  <a:lumMod val="95000"/>
                  <a:lumOff val="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95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821E39-A1F6-4F12-894F-0DEB3D648D4D}"/>
              </a:ext>
            </a:extLst>
          </p:cNvPr>
          <p:cNvSpPr txBox="1"/>
          <p:nvPr/>
        </p:nvSpPr>
        <p:spPr>
          <a:xfrm>
            <a:off x="309563" y="832515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  <a:br>
              <a:rPr lang="te-IN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</a:t>
            </a:r>
            <a:endParaRPr lang="en-IN" sz="8000" dirty="0">
              <a:solidFill>
                <a:schemeClr val="tx1">
                  <a:lumMod val="95000"/>
                  <a:lumOff val="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కొరకే త్యాగము చేసి </a:t>
            </a:r>
            <a:r>
              <a:rPr lang="te-IN" sz="54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సత్యములతో కాపాడుచున్నావు</a:t>
            </a:r>
            <a:br>
              <a:rPr lang="te-IN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</a:t>
            </a:r>
            <a:r>
              <a:rPr lang="en-US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		నేనుప్రకటించెద </a:t>
            </a:r>
            <a:r>
              <a:rPr lang="te-IN" sz="54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5400" b="1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42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309562" y="1078736"/>
            <a:ext cx="15636875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 రాజ రవి కోటి తేజ</a:t>
            </a:r>
            <a:br>
              <a:rPr lang="te-IN" sz="88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 </a:t>
            </a:r>
            <a:r>
              <a:rPr lang="te-IN" sz="48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స్థాపించెనే</a:t>
            </a:r>
            <a:br>
              <a:rPr lang="te-IN" sz="88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8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 </a:t>
            </a:r>
            <a:r>
              <a:rPr lang="en-IN" sz="48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8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8800" b="1" dirty="0">
              <a:solidFill>
                <a:schemeClr val="tx1">
                  <a:lumMod val="95000"/>
                  <a:lumOff val="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74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4E57C0-CC71-4EDF-B335-BAA98C57A9D3}"/>
              </a:ext>
            </a:extLst>
          </p:cNvPr>
          <p:cNvSpPr txBox="1"/>
          <p:nvPr/>
        </p:nvSpPr>
        <p:spPr>
          <a:xfrm>
            <a:off x="309562" y="1448068"/>
            <a:ext cx="15636875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  <a:br>
              <a:rPr lang="te-IN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ఉద్దేశములను – నా యెడల సఫలపరచి </a:t>
            </a:r>
            <a:r>
              <a:rPr lang="te-IN" sz="54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  <a:br>
              <a:rPr lang="te-IN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కన్నా తోడెవ్వరు </a:t>
            </a:r>
            <a:endParaRPr lang="en-US" sz="8000" dirty="0">
              <a:solidFill>
                <a:schemeClr val="tx1">
                  <a:lumMod val="95000"/>
                  <a:lumOff val="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లేరు ఈ ధరణిలో </a:t>
            </a:r>
            <a:r>
              <a:rPr lang="te-IN" sz="54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US" sz="5400" b="1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47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309562" y="1078736"/>
            <a:ext cx="15636875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 రాజ రవి కోటి తేజ</a:t>
            </a:r>
            <a:br>
              <a:rPr lang="te-IN" sz="88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 </a:t>
            </a:r>
            <a:r>
              <a:rPr lang="te-IN" sz="48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స్థాపించెనే</a:t>
            </a:r>
            <a:br>
              <a:rPr lang="te-IN" sz="88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8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 </a:t>
            </a:r>
            <a:r>
              <a:rPr lang="en-IN" sz="48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8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8800" b="1" dirty="0">
              <a:solidFill>
                <a:schemeClr val="tx1">
                  <a:lumMod val="95000"/>
                  <a:lumOff val="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34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878835-9190-4BE6-ABC6-467D5F4FA5C0}"/>
              </a:ext>
            </a:extLst>
          </p:cNvPr>
          <p:cNvSpPr txBox="1"/>
          <p:nvPr/>
        </p:nvSpPr>
        <p:spPr>
          <a:xfrm>
            <a:off x="309562" y="832515"/>
            <a:ext cx="15636875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</a:t>
            </a:r>
          </a:p>
          <a:p>
            <a:pPr algn="ctr"/>
            <a:r>
              <a:rPr lang="te-IN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సౌభాగ్యమును</a:t>
            </a:r>
            <a:endParaRPr lang="en-IN" sz="8000" dirty="0">
              <a:solidFill>
                <a:schemeClr val="tx1">
                  <a:lumMod val="95000"/>
                  <a:lumOff val="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కొరకే సిద్ధపరచితివి </a:t>
            </a:r>
            <a:r>
              <a:rPr lang="te-IN" sz="54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  <a:br>
              <a:rPr lang="te-IN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</a:t>
            </a:r>
            <a:endParaRPr lang="en-US" sz="8000" dirty="0">
              <a:solidFill>
                <a:schemeClr val="tx1">
                  <a:lumMod val="95000"/>
                  <a:lumOff val="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స్తోత్ర సంకీర్తనలే </a:t>
            </a:r>
            <a:r>
              <a:rPr lang="te-IN" sz="54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5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27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201846"/>
            <a:ext cx="16270514" cy="674030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ఎడబాయని నీ కృప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విడువదు ఎన్నటికీ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ప్రేమానురాగం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3453013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309562" y="1078736"/>
            <a:ext cx="15636875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 రాజ రవి కోటి తేజ</a:t>
            </a:r>
            <a:br>
              <a:rPr lang="te-IN" sz="88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 </a:t>
            </a:r>
            <a:r>
              <a:rPr lang="te-IN" sz="48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స్థాపించెనే</a:t>
            </a:r>
            <a:br>
              <a:rPr lang="te-IN" sz="88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800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 </a:t>
            </a:r>
            <a:r>
              <a:rPr lang="en-IN" sz="48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8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8800" b="1" dirty="0">
              <a:solidFill>
                <a:schemeClr val="tx1">
                  <a:lumMod val="95000"/>
                  <a:lumOff val="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97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573130" y="955397"/>
            <a:ext cx="1110974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సన్నుతించెదను దయాళుడవు నీవని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యెహోవా నీవే దయాళుడవని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నిను సన్నుతించెదను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1. సర్వసత్యములో నను నీవు నడిపి ఆదరించిన పరిశుద్ధాత్ముడా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కృపాధారము నీవేగా షాలేము రాజా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నిను సన్మానించెదను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2. నీ కనుచూపుల పరిధిలో నన్ను నిలిపి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చూపితివా నీ వాత్సల్యమును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కృపనిదివి నీవెగా నా యేసురాజా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నిను సన్మానించెధను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3.ఇహపరమందున నీకు సాటిలేరయా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ప్రగతిని కలిగించు రాజువు నీవయా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యూదా గోత్రపు సింహమా రాజాధి రాజా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నిను సన్మానించెధను</a:t>
            </a:r>
          </a:p>
        </p:txBody>
      </p:sp>
    </p:spTree>
    <p:extLst>
      <p:ext uri="{BB962C8B-B14F-4D97-AF65-F5344CB8AC3E}">
        <p14:creationId xmlns:p14="http://schemas.microsoft.com/office/powerpoint/2010/main" val="274744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309563" y="1571178"/>
            <a:ext cx="1563687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సన్నుతించెదను </a:t>
            </a:r>
            <a:endParaRPr kumimoji="0" lang="en-IN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దయాళుడవు నీవని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యెహోవా నీవే దయాళుడవని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నిను సన్నుతించెదను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203114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309563" y="1571178"/>
            <a:ext cx="1563687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సర్వసత్యములో నను నీవు నడిపి ఆదరించిన పరిశుద్ధాత్ముడా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కృపాధారము నీవేగా షాలేము రాజా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నిను సన్మానించెదను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66178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309563" y="1571178"/>
            <a:ext cx="1563687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సన్నుతించెదను </a:t>
            </a:r>
            <a:endParaRPr kumimoji="0" lang="en-IN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దయాళుడవు నీవని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యెహోవా నీవే దయాళుడవని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నిను సన్నుతించెదను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310627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309563" y="1817400"/>
            <a:ext cx="15636874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కనుచూపుల పరిధిలో నన్ను నిలిపి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చూపితివా నీ వాత్సల్యమును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కృపనిదివి నీవెగా నా యేసురాజా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నిను సన్మానించెధను</a:t>
            </a:r>
          </a:p>
        </p:txBody>
      </p:sp>
    </p:spTree>
    <p:extLst>
      <p:ext uri="{BB962C8B-B14F-4D97-AF65-F5344CB8AC3E}">
        <p14:creationId xmlns:p14="http://schemas.microsoft.com/office/powerpoint/2010/main" val="170338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309563" y="1571178"/>
            <a:ext cx="1563687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సన్నుతించెదను </a:t>
            </a:r>
            <a:endParaRPr kumimoji="0" lang="en-IN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దయాళుడవు నీవని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యెహోవా నీవే దయాళుడవని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నిను సన్నుతించెదను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326941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309563" y="1817400"/>
            <a:ext cx="15636874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ఇహపరమందున నీకు సాటిలేరయా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ప్రగతిని కలిగించు రాజువు నీవయా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యూదా గోత్రపు సింహమా రాజాధి రాజా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నిను సన్మానించెధను</a:t>
            </a:r>
          </a:p>
        </p:txBody>
      </p:sp>
    </p:spTree>
    <p:extLst>
      <p:ext uri="{BB962C8B-B14F-4D97-AF65-F5344CB8AC3E}">
        <p14:creationId xmlns:p14="http://schemas.microsoft.com/office/powerpoint/2010/main" val="16691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309563" y="1571178"/>
            <a:ext cx="1563687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సన్నుతించెదను </a:t>
            </a:r>
            <a:endParaRPr kumimoji="0" lang="en-IN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దయాళుడవు నీవని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యెహోవా నీవే దయాళుడవని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నిను సన్నుతించెదను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84633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1D67A-3E42-429B-9F66-B5E4FD8288C2}"/>
              </a:ext>
            </a:extLst>
          </p:cNvPr>
          <p:cNvSpPr txBox="1"/>
          <p:nvPr/>
        </p:nvSpPr>
        <p:spPr>
          <a:xfrm>
            <a:off x="3642503" y="1350753"/>
            <a:ext cx="839632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 (2)</a:t>
            </a: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 (2)</a:t>
            </a: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 (2)</a:t>
            </a:r>
          </a:p>
          <a:p>
            <a:pPr algn="ctr"/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 (2)</a:t>
            </a: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నీవీచుచు బహుమతులు నే స్వీకరించి</a:t>
            </a: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 (2)</a:t>
            </a:r>
            <a:endParaRPr lang="en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 (2)</a:t>
            </a: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 (2)</a:t>
            </a:r>
          </a:p>
          <a:p>
            <a:pPr algn="ctr"/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 (2)</a:t>
            </a: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 ఆ శుభ వేళ (2)</a:t>
            </a:r>
            <a:endParaRPr lang="te-IN" sz="1800" i="0" dirty="0">
              <a:solidFill>
                <a:schemeClr val="tx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40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786348"/>
            <a:ext cx="16270514" cy="757130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సేవలో ఎదురైన – ఎన్నో సమస్యలలో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బలమును చూచుకొని – నిరాశ చెందితిని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భారమైన ఈ సేవను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ఇక చేయలేనని అనుకొనగ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ప్రధాన యాజకుడా యేసు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8757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309562" y="1448068"/>
            <a:ext cx="15636875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</a:p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 </a:t>
            </a:r>
            <a:r>
              <a:rPr lang="te-IN" sz="54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</a:p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 </a:t>
            </a:r>
            <a:r>
              <a:rPr lang="te-IN" sz="54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 </a:t>
            </a:r>
            <a:r>
              <a:rPr lang="te-IN" sz="54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80091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309562" y="1817400"/>
            <a:ext cx="15636875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</a:p>
          <a:p>
            <a:pPr algn="ctr"/>
            <a:r>
              <a:rPr lang="te-IN" sz="8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 </a:t>
            </a:r>
            <a:r>
              <a:rPr lang="te-IN" sz="54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నీవీచుచు బహుమతులు నే స్వీకరించి</a:t>
            </a:r>
          </a:p>
          <a:p>
            <a:pPr algn="ctr"/>
            <a:r>
              <a:rPr lang="te-IN" sz="8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 </a:t>
            </a:r>
            <a:r>
              <a:rPr lang="te-IN" sz="54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400" b="0" i="0" dirty="0">
              <a:solidFill>
                <a:schemeClr val="accent2">
                  <a:lumMod val="75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24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309562" y="1448068"/>
            <a:ext cx="15636875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</a:p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 </a:t>
            </a:r>
            <a:r>
              <a:rPr lang="te-IN" sz="54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</a:p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 </a:t>
            </a:r>
            <a:r>
              <a:rPr lang="te-IN" sz="54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 </a:t>
            </a:r>
            <a:r>
              <a:rPr lang="te-IN" sz="54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94640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9FE483-29CC-40B7-A24E-E36BBA33FC58}"/>
              </a:ext>
            </a:extLst>
          </p:cNvPr>
          <p:cNvSpPr txBox="1"/>
          <p:nvPr/>
        </p:nvSpPr>
        <p:spPr>
          <a:xfrm>
            <a:off x="309563" y="1817400"/>
            <a:ext cx="15636874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</a:p>
          <a:p>
            <a:pPr algn="ctr"/>
            <a:r>
              <a:rPr lang="te-IN" sz="8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 </a:t>
            </a:r>
            <a:r>
              <a:rPr lang="te-IN" sz="54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</a:p>
          <a:p>
            <a:pPr algn="ctr"/>
            <a:r>
              <a:rPr lang="te-IN" sz="8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 </a:t>
            </a:r>
            <a:r>
              <a:rPr lang="te-IN" sz="54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73151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309562" y="1448068"/>
            <a:ext cx="15636875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</a:p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 </a:t>
            </a:r>
            <a:r>
              <a:rPr lang="te-IN" sz="54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</a:p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 </a:t>
            </a:r>
            <a:r>
              <a:rPr lang="te-IN" sz="54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 </a:t>
            </a:r>
            <a:r>
              <a:rPr lang="te-IN" sz="54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42297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A45A0A-3869-4F19-9C7B-5E4C98B7FC0D}"/>
              </a:ext>
            </a:extLst>
          </p:cNvPr>
          <p:cNvSpPr txBox="1"/>
          <p:nvPr/>
        </p:nvSpPr>
        <p:spPr>
          <a:xfrm>
            <a:off x="-108744" y="2063621"/>
            <a:ext cx="16473488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</a:p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 </a:t>
            </a:r>
            <a:r>
              <a:rPr lang="te-IN" sz="48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</a:p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 ఆ శుభ వేళ </a:t>
            </a:r>
            <a:r>
              <a:rPr lang="te-IN" sz="48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36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309562" y="1448068"/>
            <a:ext cx="15636875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</a:p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 </a:t>
            </a:r>
            <a:r>
              <a:rPr lang="te-IN" sz="54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</a:p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 </a:t>
            </a:r>
            <a:r>
              <a:rPr lang="te-IN" sz="54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 </a:t>
            </a:r>
            <a:r>
              <a:rPr lang="te-IN" sz="54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12668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4062896" y="832515"/>
            <a:ext cx="8130208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3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3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r>
              <a:rPr lang="te-IN" sz="3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3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3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3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3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 </a:t>
            </a:r>
            <a:r>
              <a:rPr lang="te-IN" sz="3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3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3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3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3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3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3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3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3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3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3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3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43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304406" y="1745963"/>
            <a:ext cx="2250603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400" b="1" i="0" dirty="0">
                <a:solidFill>
                  <a:schemeClr val="accent5">
                    <a:lumMod val="50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09562E-36DB-42A1-BC25-C846EFFDBBCB}"/>
              </a:ext>
            </a:extLst>
          </p:cNvPr>
          <p:cNvSpPr txBox="1"/>
          <p:nvPr/>
        </p:nvSpPr>
        <p:spPr>
          <a:xfrm>
            <a:off x="-3340919" y="6890205"/>
            <a:ext cx="225060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b="1" i="0" dirty="0">
                <a:solidFill>
                  <a:schemeClr val="accent5">
                    <a:lumMod val="50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5400" b="0" i="0" dirty="0">
              <a:solidFill>
                <a:schemeClr val="accent5">
                  <a:lumMod val="50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67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377431" y="1183006"/>
            <a:ext cx="22506037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5400" b="1" i="0" dirty="0">
                <a:solidFill>
                  <a:schemeClr val="accent5">
                    <a:lumMod val="50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</a:t>
            </a:r>
            <a:r>
              <a:rPr lang="te-IN" sz="5400" b="0" i="0" dirty="0">
                <a:solidFill>
                  <a:schemeClr val="accent5">
                    <a:lumMod val="50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5400" b="1" i="0" dirty="0">
                <a:solidFill>
                  <a:schemeClr val="accent5">
                    <a:lumMod val="50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5400" b="1" i="0" dirty="0">
              <a:solidFill>
                <a:schemeClr val="accent5">
                  <a:lumMod val="50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20702-EFC6-4E5A-B235-8F3F086546F0}"/>
              </a:ext>
            </a:extLst>
          </p:cNvPr>
          <p:cNvSpPr txBox="1"/>
          <p:nvPr/>
        </p:nvSpPr>
        <p:spPr>
          <a:xfrm>
            <a:off x="-3377432" y="7237719"/>
            <a:ext cx="225060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b="1" i="0" dirty="0">
                <a:solidFill>
                  <a:schemeClr val="accent5">
                    <a:lumMod val="50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5400" b="0" i="0" dirty="0">
              <a:solidFill>
                <a:schemeClr val="accent5">
                  <a:lumMod val="50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28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201846"/>
            <a:ext cx="16270514" cy="674030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ఎడబాయని నీ కృప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విడువదు ఎన్నటికీ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ప్రేమానురాగం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439764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72935" y="1238131"/>
            <a:ext cx="22506037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5400" b="1" i="0" dirty="0">
                <a:solidFill>
                  <a:schemeClr val="accent5">
                    <a:lumMod val="50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5400" b="1" i="0" dirty="0">
                <a:solidFill>
                  <a:schemeClr val="accent5">
                    <a:lumMod val="50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5400" b="1" i="0" dirty="0">
              <a:solidFill>
                <a:schemeClr val="accent5">
                  <a:lumMod val="50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DDEE44-5E5E-4AAC-A2F9-764C1117EA82}"/>
              </a:ext>
            </a:extLst>
          </p:cNvPr>
          <p:cNvSpPr txBox="1"/>
          <p:nvPr/>
        </p:nvSpPr>
        <p:spPr>
          <a:xfrm>
            <a:off x="-3340919" y="7214125"/>
            <a:ext cx="225060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b="1" i="0" dirty="0">
                <a:solidFill>
                  <a:schemeClr val="accent5">
                    <a:lumMod val="50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5400" b="0" i="0" dirty="0">
              <a:solidFill>
                <a:schemeClr val="accent5">
                  <a:lumMod val="50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98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377431" y="1140291"/>
            <a:ext cx="22506037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6600" b="1" i="0" dirty="0">
                <a:solidFill>
                  <a:schemeClr val="accent5">
                    <a:lumMod val="50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6600" b="1" i="0" dirty="0">
                <a:solidFill>
                  <a:schemeClr val="accent5">
                    <a:lumMod val="50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6600" b="1" i="0" dirty="0">
              <a:solidFill>
                <a:schemeClr val="accent5">
                  <a:lumMod val="50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F4FC8-B4D6-48F1-89AE-47265D8D5F9E}"/>
              </a:ext>
            </a:extLst>
          </p:cNvPr>
          <p:cNvSpPr txBox="1"/>
          <p:nvPr/>
        </p:nvSpPr>
        <p:spPr>
          <a:xfrm>
            <a:off x="-3377432" y="6941645"/>
            <a:ext cx="2250603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b="1" i="0" dirty="0">
                <a:solidFill>
                  <a:schemeClr val="accent5">
                    <a:lumMod val="50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5400" b="0" i="0" dirty="0">
              <a:solidFill>
                <a:schemeClr val="accent5">
                  <a:lumMod val="50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32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1837C-78C3-453D-984D-75CCCAE906A6}"/>
              </a:ext>
            </a:extLst>
          </p:cNvPr>
          <p:cNvSpPr txBox="1"/>
          <p:nvPr/>
        </p:nvSpPr>
        <p:spPr>
          <a:xfrm>
            <a:off x="305978" y="324468"/>
            <a:ext cx="15640460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– తెరయు చీలెను 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–పొర్లిపోయెను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పాతాళ మందు కూలెను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43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83FA9D-1728-4F4C-83C4-28615BE0EAC2}"/>
              </a:ext>
            </a:extLst>
          </p:cNvPr>
          <p:cNvSpPr txBox="1"/>
          <p:nvPr/>
        </p:nvSpPr>
        <p:spPr>
          <a:xfrm>
            <a:off x="55358" y="1170605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</p:txBody>
      </p:sp>
    </p:spTree>
    <p:extLst>
      <p:ext uri="{BB962C8B-B14F-4D97-AF65-F5344CB8AC3E}">
        <p14:creationId xmlns:p14="http://schemas.microsoft.com/office/powerpoint/2010/main" val="392180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407F88-2D17-4081-B6B7-41FF1846E866}"/>
              </a:ext>
            </a:extLst>
          </p:cNvPr>
          <p:cNvSpPr txBox="1"/>
          <p:nvPr/>
        </p:nvSpPr>
        <p:spPr>
          <a:xfrm>
            <a:off x="307770" y="679269"/>
            <a:ext cx="15640460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తెరయు చీలెను 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పొర్లిపోయెను</a:t>
            </a:r>
          </a:p>
          <a:p>
            <a:pPr algn="ctr"/>
            <a:endParaRPr lang="te-IN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C8205E-8C7F-4934-BCDC-AF4C556665FB}"/>
              </a:ext>
            </a:extLst>
          </p:cNvPr>
          <p:cNvSpPr txBox="1"/>
          <p:nvPr/>
        </p:nvSpPr>
        <p:spPr>
          <a:xfrm>
            <a:off x="307770" y="1393943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</a:t>
            </a:r>
            <a:endParaRPr lang="en-IN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మందు కూలెను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</p:txBody>
      </p:sp>
    </p:spTree>
    <p:extLst>
      <p:ext uri="{BB962C8B-B14F-4D97-AF65-F5344CB8AC3E}">
        <p14:creationId xmlns:p14="http://schemas.microsoft.com/office/powerpoint/2010/main" val="209386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00A5D3-968B-4377-B027-267A0588282C}"/>
              </a:ext>
            </a:extLst>
          </p:cNvPr>
          <p:cNvSpPr txBox="1"/>
          <p:nvPr/>
        </p:nvSpPr>
        <p:spPr>
          <a:xfrm>
            <a:off x="4064620" y="2725341"/>
            <a:ext cx="812923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కలువరిగిరిలో సిలువధారియై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వ్రేలాడితివా నా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అన్యాయపు తీర్పునొంది ఘోరమైన శిక్షను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ద్వేషాగ్ని జ్వాలలో దోషివై నిలిచావా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దోషక్రియలకై సిలువలో బలి అయితివా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	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క్రయ ధనముతో రక్షించితివా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    </a:t>
            </a: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దారి తప్పిపోయిన గోర్రెనై తిరిగాను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 దారి కానరాక సిలువ దరికి చేరాను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ఆకరి రక్తపు బొట్టును నా కొరకై ధారపోసి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త్యాగముతో విడిపించితివా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68598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36BAAF-90BB-4D5D-A475-D7E7932C035A}"/>
              </a:ext>
            </a:extLst>
          </p:cNvPr>
          <p:cNvSpPr txBox="1"/>
          <p:nvPr/>
        </p:nvSpPr>
        <p:spPr>
          <a:xfrm>
            <a:off x="0" y="2503706"/>
            <a:ext cx="16253522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కలువరిగిరిలో సిలువధారియై</a:t>
            </a:r>
            <a:b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వ్రేలాడితివా నా యేసయ్యా </a:t>
            </a:r>
            <a:r>
              <a:rPr lang="te-IN" sz="115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15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32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8023C9-F54F-43F5-9840-481F2403F16C}"/>
              </a:ext>
            </a:extLst>
          </p:cNvPr>
          <p:cNvSpPr txBox="1"/>
          <p:nvPr/>
        </p:nvSpPr>
        <p:spPr>
          <a:xfrm>
            <a:off x="-376664" y="1919159"/>
            <a:ext cx="1625352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అన్యాయపు తీర్పునొంది ఘోరమైన శిక్షను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ద్వేషాగ్ని జ్వాలలో దోషివై నిలిచావా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దోషక్రియలకై సిలువలో బలి అయితివా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	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క్రయ ధనముతో రక్షించితివా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3307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0D69A3-089B-450A-AF47-2D1E28A57206}"/>
              </a:ext>
            </a:extLst>
          </p:cNvPr>
          <p:cNvSpPr txBox="1"/>
          <p:nvPr/>
        </p:nvSpPr>
        <p:spPr>
          <a:xfrm>
            <a:off x="-142488" y="2243009"/>
            <a:ext cx="1625352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దారి తప్పిపోయిన గోర్రెనై తిరిగాను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 దారి కానరాక సిలువ దరికి చేరాను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ఆకరి రక్తపు బొట్టును నా కొరకై ధారపోసి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త్యాగముతో విడిపించితివా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94275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478845"/>
            <a:ext cx="16270514" cy="618630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నింపుము  నీ ఆత్మతో నా దేవా</a:t>
            </a:r>
            <a:endParaRPr kumimoji="0" lang="en-IN" sz="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నడుపుము నీ హస్త బలముతో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చితమైన నా ప్రభు</a:t>
            </a:r>
            <a:endParaRPr kumimoji="0" lang="en-IN" sz="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యందె నను నిలుపుమా </a:t>
            </a:r>
          </a:p>
        </p:txBody>
      </p:sp>
    </p:spTree>
    <p:extLst>
      <p:ext uri="{BB962C8B-B14F-4D97-AF65-F5344CB8AC3E}">
        <p14:creationId xmlns:p14="http://schemas.microsoft.com/office/powerpoint/2010/main" val="3308079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219389" y="971014"/>
            <a:ext cx="7817222" cy="720197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sz="1400" dirty="0"/>
              <a:t>ఆధారం నీవేనయ్యా (2)</a:t>
            </a:r>
          </a:p>
          <a:p>
            <a:r>
              <a:rPr lang="te-IN" sz="1400" dirty="0"/>
              <a:t>కాలము మారినా కష్టాలు తీరినా</a:t>
            </a:r>
          </a:p>
          <a:p>
            <a:r>
              <a:rPr lang="te-IN" sz="1400" dirty="0"/>
              <a:t>కారణం నీవేనయ్యా</a:t>
            </a:r>
          </a:p>
          <a:p>
            <a:r>
              <a:rPr lang="te-IN" sz="1400" dirty="0"/>
              <a:t>       యేసయ్యా కారణం నీవేనయ్యా        </a:t>
            </a:r>
          </a:p>
          <a:p>
            <a:endParaRPr lang="te-IN" sz="1400" dirty="0"/>
          </a:p>
          <a:p>
            <a:r>
              <a:rPr lang="te-IN" sz="1400" dirty="0"/>
              <a:t>లోకంలో ఎన్నో జయాలు </a:t>
            </a:r>
          </a:p>
          <a:p>
            <a:r>
              <a:rPr lang="te-IN" sz="1400" dirty="0"/>
              <a:t>చూసాను నేనింత కాలం (2)</a:t>
            </a:r>
          </a:p>
          <a:p>
            <a:r>
              <a:rPr lang="te-IN" sz="1400" dirty="0"/>
              <a:t>అయినను ఎందుకో నెమ్మది లేదు (2)</a:t>
            </a:r>
          </a:p>
          <a:p>
            <a:r>
              <a:rPr lang="te-IN" sz="1400" dirty="0"/>
              <a:t>సమాధానం కొదువైనది యేసయ్యా </a:t>
            </a:r>
          </a:p>
          <a:p>
            <a:r>
              <a:rPr lang="te-IN" sz="1400" dirty="0"/>
              <a:t>సమాధానం కొదువైనది</a:t>
            </a:r>
          </a:p>
          <a:p>
            <a:endParaRPr lang="te-IN" sz="1400" dirty="0"/>
          </a:p>
          <a:p>
            <a:r>
              <a:rPr lang="te-IN" sz="1400" dirty="0"/>
              <a:t>ఐశ్వర్యం కొదువేమి లేదు</a:t>
            </a:r>
          </a:p>
          <a:p>
            <a:r>
              <a:rPr lang="te-IN" sz="1400" dirty="0"/>
              <a:t>కుటుంబములో కలతేమి లేదు (2)</a:t>
            </a:r>
          </a:p>
          <a:p>
            <a:r>
              <a:rPr lang="te-IN" sz="1400" dirty="0"/>
              <a:t>అయినను ఎందుకో నెమ్మది లేదు (2)</a:t>
            </a:r>
          </a:p>
          <a:p>
            <a:r>
              <a:rPr lang="te-IN" sz="1400" dirty="0"/>
              <a:t>సమాధానం కొదువైనది యేసయ్యా </a:t>
            </a:r>
          </a:p>
          <a:p>
            <a:r>
              <a:rPr lang="te-IN" sz="1400" dirty="0"/>
              <a:t>సమాధానం కొదువైనది</a:t>
            </a:r>
          </a:p>
          <a:p>
            <a:endParaRPr lang="te-IN" sz="1400" dirty="0"/>
          </a:p>
          <a:p>
            <a:r>
              <a:rPr lang="te-IN" sz="1400" dirty="0"/>
              <a:t>నీ సేవకునిగా జీవింప </a:t>
            </a:r>
          </a:p>
          <a:p>
            <a:r>
              <a:rPr lang="te-IN" sz="1400" dirty="0"/>
              <a:t>హృదయంలో ఉన్నకోర్కెలను (2)</a:t>
            </a:r>
          </a:p>
          <a:p>
            <a:r>
              <a:rPr lang="te-IN" sz="1400" dirty="0"/>
              <a:t>హృదయము నిచ్చావు నెమ్మది నొందాను  (2)</a:t>
            </a:r>
          </a:p>
          <a:p>
            <a:r>
              <a:rPr lang="te-IN" sz="1400" dirty="0"/>
              <a:t>సాక్షిగా జీవింతును</a:t>
            </a:r>
          </a:p>
          <a:p>
            <a:r>
              <a:rPr lang="te-IN" sz="1400" dirty="0"/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288715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04B193-A5B9-4CD6-81A7-8E0B56FF029A}"/>
              </a:ext>
            </a:extLst>
          </p:cNvPr>
          <p:cNvSpPr txBox="1"/>
          <p:nvPr/>
        </p:nvSpPr>
        <p:spPr>
          <a:xfrm>
            <a:off x="4064620" y="1894344"/>
            <a:ext cx="812923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కల్వరి గిరిపై సిలువ భారం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భరించితివా ఓ నా ప్రభువా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పాపముకై నీ రక్తమును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దుష్టుండనై బల్లెము బూని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గ్రుచ్చితి తండ్రి ప్రక్కలోన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కేక వేసి నీదు ప్రాణం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మూడు దినములు సమాధిలో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ముదము తోడ నిద్రించితివా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రక్షణకి సజీవముతో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సమాధిన్ గెల్చి లేచిన తండ్రి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ఆరోహణమై వాగ్ధానాత్మన్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సంఘము పైకి పంపించితివా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రాకడకై నిరీక్షణతో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నిందలనెల్ల భరించెదను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71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CEC176-4B69-42C4-9464-E53044574C35}"/>
              </a:ext>
            </a:extLst>
          </p:cNvPr>
          <p:cNvSpPr txBox="1"/>
          <p:nvPr/>
        </p:nvSpPr>
        <p:spPr>
          <a:xfrm>
            <a:off x="479502" y="524108"/>
            <a:ext cx="15299474" cy="717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కల్వరి గిరిపై సిలువ భారం</a:t>
            </a:r>
            <a:br>
              <a:rPr lang="te-IN" sz="115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భరించితివా ఓ నా ప్రభువా</a:t>
            </a:r>
            <a:br>
              <a:rPr lang="te-IN" sz="115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పాపముకై నీ రక్తమును</a:t>
            </a:r>
            <a:br>
              <a:rPr lang="te-IN" sz="115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115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115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94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DE11FC-4029-47E7-B22D-5E4BAA3778CF}"/>
              </a:ext>
            </a:extLst>
          </p:cNvPr>
          <p:cNvSpPr txBox="1"/>
          <p:nvPr/>
        </p:nvSpPr>
        <p:spPr>
          <a:xfrm>
            <a:off x="393700" y="1318766"/>
            <a:ext cx="1625600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దుష్టుండనై బల్లెము బూని</a:t>
            </a:r>
            <a:br>
              <a:rPr lang="te-IN" sz="96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గ్రుచ్చితి తండ్రి ప్రక్కలోన </a:t>
            </a:r>
            <a:r>
              <a:rPr lang="te-IN" sz="96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కేక వేసి నీదు ప్రాణం</a:t>
            </a:r>
            <a:br>
              <a:rPr lang="te-IN" sz="96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96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96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42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B7AFF1-ADCB-4B8B-A237-09DF66A47127}"/>
              </a:ext>
            </a:extLst>
          </p:cNvPr>
          <p:cNvSpPr txBox="1"/>
          <p:nvPr/>
        </p:nvSpPr>
        <p:spPr>
          <a:xfrm>
            <a:off x="266700" y="841941"/>
            <a:ext cx="162560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మూడు దినములు సమాధిలో</a:t>
            </a:r>
            <a:br>
              <a:rPr lang="te-IN" sz="11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ముదము తోడ నిద్రించితివా </a:t>
            </a:r>
            <a:r>
              <a:rPr lang="te-IN" sz="8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1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రక్షణకి సజీవముతో</a:t>
            </a:r>
            <a:br>
              <a:rPr lang="te-IN" sz="11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సమాధిన్ గెల్చి లేచిన తండ్రి </a:t>
            </a:r>
            <a:r>
              <a:rPr lang="te-IN" sz="8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1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en-US" sz="110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0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7703D0-D28D-4057-B2B0-3148888D0925}"/>
              </a:ext>
            </a:extLst>
          </p:cNvPr>
          <p:cNvSpPr txBox="1"/>
          <p:nvPr/>
        </p:nvSpPr>
        <p:spPr>
          <a:xfrm>
            <a:off x="0" y="1238816"/>
            <a:ext cx="16256000" cy="717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ఆరోహణమై వాగ్ధానాత్మన్</a:t>
            </a:r>
            <a:br>
              <a:rPr lang="te-IN" sz="115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సంఘము పైకి పంపించితివా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15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రాకడకై నిరీక్షణతో</a:t>
            </a:r>
            <a:br>
              <a:rPr lang="te-IN" sz="115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నిందలనెల్ల భరించెదను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15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262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D47611-1209-4682-AB53-DB667C989C13}"/>
              </a:ext>
            </a:extLst>
          </p:cNvPr>
          <p:cNvSpPr txBox="1"/>
          <p:nvPr/>
        </p:nvSpPr>
        <p:spPr>
          <a:xfrm>
            <a:off x="4064000" y="1894344"/>
            <a:ext cx="81280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సిలువలో ఆ సిలువలో - ఆ ఘోర కల్వరిలో</a:t>
            </a: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తులువల - మధ్యలో వ్రేలాడిన యేసయ్యా</a:t>
            </a: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వెలియైన యేసయ్యా - బలియైన యేసయ్యా</a:t>
            </a: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నిలువెల్ల నలిగితివా - నీవెంతో అలసితివా (2)</a:t>
            </a:r>
            <a:endParaRPr lang="en-US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నేరం చేయని నీవు - ఈ ఘోరపాపి కొరకు</a:t>
            </a: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భారమైన సిలువ - మోయలేక మోసావు (2)</a:t>
            </a: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కొరడాలు చెళ్ళిని చీల్చెనే - నీ సుందర దేహమునే</a:t>
            </a: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తడిపెను నీ తనువును - రుధిరంపు ధారలు</a:t>
            </a:r>
          </a:p>
          <a:p>
            <a:pPr algn="ctr"/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వధకు సిద్దమైన - గొర్రెపిల్ల వోలె</a:t>
            </a: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మోమున ఉమ్మివేయ -మౌనివైనావే (2)</a:t>
            </a: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దూషించి అపహసించి - హింసించిరా నిన్ను</a:t>
            </a: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ఊహకు అందదు నీ త్యాగ యేసయ్యా</a:t>
            </a:r>
          </a:p>
          <a:p>
            <a:pPr algn="ctr"/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నాదు పాపమె నిన్ను - సిలువకు గురిచేసెన్</a:t>
            </a: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నాదు దోషమె నిన్ను - అణువణువున హింసించెన్</a:t>
            </a: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కార్చిన రక్తధారలే - నా రక్షణాధారం</a:t>
            </a: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సిలువను చేరెదన్ - విరిగిన హృదయముతోను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699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D4CDC0-9CB9-43EF-B48E-ED4752F65864}"/>
              </a:ext>
            </a:extLst>
          </p:cNvPr>
          <p:cNvSpPr txBox="1"/>
          <p:nvPr/>
        </p:nvSpPr>
        <p:spPr>
          <a:xfrm>
            <a:off x="0" y="2165380"/>
            <a:ext cx="162560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సిలువలో ఆ సిలువలో - ఆ ఘోర కల్వరిలో</a:t>
            </a:r>
          </a:p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తులువల - మధ్యలో వ్రేలాడిన యేసయ్యా</a:t>
            </a:r>
          </a:p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వెలియైన యేసయ్యా - బలియైన యేసయ్యా</a:t>
            </a:r>
          </a:p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నిలువెల్ల నలిగితివా - నీవెంతో అలసితివా (2)</a:t>
            </a:r>
            <a:endParaRPr lang="en-US" sz="80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32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47BE1C-A4F7-4B7B-B4FE-04A68E7B1404}"/>
              </a:ext>
            </a:extLst>
          </p:cNvPr>
          <p:cNvSpPr txBox="1"/>
          <p:nvPr/>
        </p:nvSpPr>
        <p:spPr>
          <a:xfrm>
            <a:off x="0" y="2057430"/>
            <a:ext cx="162560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నేరం చేయని నీవు - ఈ ఘోరపాపి కొరకు</a:t>
            </a:r>
          </a:p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భారమైన సిలువ - మోయలేక మోసావు (2)</a:t>
            </a:r>
          </a:p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కొరడాలు చెళ్ళిని చీల్చెనే - నీ సుందర దేహమునే</a:t>
            </a:r>
          </a:p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తడిపెను నీ తనువును - రుధిరంపు ధారలు</a:t>
            </a:r>
          </a:p>
        </p:txBody>
      </p:sp>
    </p:spTree>
    <p:extLst>
      <p:ext uri="{BB962C8B-B14F-4D97-AF65-F5344CB8AC3E}">
        <p14:creationId xmlns:p14="http://schemas.microsoft.com/office/powerpoint/2010/main" val="143711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FAB478-CF11-4D97-8416-F6D485504FF2}"/>
              </a:ext>
            </a:extLst>
          </p:cNvPr>
          <p:cNvSpPr txBox="1"/>
          <p:nvPr/>
        </p:nvSpPr>
        <p:spPr>
          <a:xfrm>
            <a:off x="0" y="1672938"/>
            <a:ext cx="162560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వధకు సిద్దమైన - గొర్రెపిల్ల వోలె</a:t>
            </a:r>
          </a:p>
          <a:p>
            <a:pPr algn="ctr"/>
            <a:r>
              <a:rPr lang="te-IN" sz="8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మోమున ఉమ్మివేయ -మౌనివైనావే (2)</a:t>
            </a:r>
          </a:p>
          <a:p>
            <a:pPr algn="ctr"/>
            <a:r>
              <a:rPr lang="te-IN" sz="8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దూషించి అపహసించి - హింసించిరా నిన్ను</a:t>
            </a:r>
          </a:p>
          <a:p>
            <a:pPr algn="ctr"/>
            <a:r>
              <a:rPr lang="te-IN" sz="8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ఊహకు అందదు నీ త్యాగ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48648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AC6690-F6D4-48B0-AAD4-7AE6E936A976}"/>
              </a:ext>
            </a:extLst>
          </p:cNvPr>
          <p:cNvSpPr txBox="1"/>
          <p:nvPr/>
        </p:nvSpPr>
        <p:spPr>
          <a:xfrm>
            <a:off x="0" y="2063621"/>
            <a:ext cx="162560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నాదు పాపమె నిన్ను - సిలువకు గురిచేసెన్</a:t>
            </a:r>
          </a:p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నాదు దోషమె నిన్ను - అణువణువున హింసించెన్</a:t>
            </a:r>
          </a:p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కార్చిన రక్తధారలే - నా రక్షణాధారం</a:t>
            </a:r>
          </a:p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సిలువను చేరెదన్ - విరిగిన హృదయముతోను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59422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201846"/>
            <a:ext cx="16270514" cy="674030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72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72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72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72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370314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163883-9BE6-4010-97F8-D8921ACE82AA}"/>
              </a:ext>
            </a:extLst>
          </p:cNvPr>
          <p:cNvSpPr txBox="1"/>
          <p:nvPr/>
        </p:nvSpPr>
        <p:spPr>
          <a:xfrm>
            <a:off x="4064000" y="1478846"/>
            <a:ext cx="81280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సిలువలో సాగింది యాత్రా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కరుణామయుని దయగల పాత్ర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ఎవరి కోసమో…. ఈ జగతి కోసమే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ఈ జనుల కోసమే…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పాలుగారు దేహముపైనా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పాపాత్ముల కొరడాలెన్నో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నాట్యమాడి నాయి నడి వీదిలో నడిపాయి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వెనుక నుండి తన్నింది ఒకరు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తనముందు నిలచి నవ్వింది మరియొకరు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గేలిచేసి నారు పరిహాస మాడినారు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చెళ్ళుమని కొట్టింది ఒకరు 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 మోముపైన ఊసింది మరియొకరు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బంతులాడినారు పలు భాధలలో వేసినారు 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570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037256-D014-4330-8526-DE13DA80A41E}"/>
              </a:ext>
            </a:extLst>
          </p:cNvPr>
          <p:cNvSpPr txBox="1"/>
          <p:nvPr/>
        </p:nvSpPr>
        <p:spPr>
          <a:xfrm>
            <a:off x="0" y="1672938"/>
            <a:ext cx="162560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సిలువలో సాగింది యాత్రా </a:t>
            </a:r>
            <a:endParaRPr lang="en-US" sz="8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కరుణామయుని దయగల పాత్ర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ఎవరి కోసమో…. ఈ జగతి కోసమే</a:t>
            </a:r>
            <a:endParaRPr lang="en-US" sz="8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ఈ జనుల కోసమే…</a:t>
            </a:r>
            <a:endParaRPr lang="en-US" sz="8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62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B2B9B9-F3C0-4E81-B21A-BE794F11EAC1}"/>
              </a:ext>
            </a:extLst>
          </p:cNvPr>
          <p:cNvSpPr txBox="1"/>
          <p:nvPr/>
        </p:nvSpPr>
        <p:spPr>
          <a:xfrm>
            <a:off x="88900" y="1140291"/>
            <a:ext cx="162560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పాలుగారు దేహముపైనా </a:t>
            </a:r>
            <a:endParaRPr lang="en-US" sz="8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పాపాత్ముల కొరడాలెన్నో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నాట్యమాడి నాయి నడి వీదిలో నడిపాయి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8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8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76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32B1EA-FA2A-4EC7-AC72-468D05FA3F38}"/>
              </a:ext>
            </a:extLst>
          </p:cNvPr>
          <p:cNvSpPr txBox="1"/>
          <p:nvPr/>
        </p:nvSpPr>
        <p:spPr>
          <a:xfrm>
            <a:off x="0" y="1319679"/>
            <a:ext cx="162560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వెనుక నుండి తన్నింది ఒకరు </a:t>
            </a:r>
            <a:endParaRPr lang="en-US" sz="8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తనముందు నిలచి నవ్వింది మరియొకరు</a:t>
            </a:r>
            <a:endParaRPr lang="en-US" sz="8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గేలిచేసి నారు పరిహాస మాడినారు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8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8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12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6465F5-8595-4F1D-A7E1-8566100E22FC}"/>
              </a:ext>
            </a:extLst>
          </p:cNvPr>
          <p:cNvSpPr txBox="1"/>
          <p:nvPr/>
        </p:nvSpPr>
        <p:spPr>
          <a:xfrm>
            <a:off x="0" y="1140291"/>
            <a:ext cx="162560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చెళ్ళుమని కొట్టింది ఒకరు  </a:t>
            </a:r>
            <a:endParaRPr lang="en-US" sz="8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 మోముపైన ఊసింది మరియొకరు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బంతులాడినారు పలు భాధలలో వేసినారు 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</a:p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128287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D5A66B-15DB-43BB-BB80-BFAED32D6EF1}"/>
              </a:ext>
            </a:extLst>
          </p:cNvPr>
          <p:cNvSpPr txBox="1"/>
          <p:nvPr/>
        </p:nvSpPr>
        <p:spPr>
          <a:xfrm>
            <a:off x="0" y="0"/>
            <a:ext cx="1625600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మితిలేని</a:t>
            </a:r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ప్రేమకు</a:t>
            </a:r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నేనేమి</a:t>
            </a:r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చెల్లింతును</a:t>
            </a:r>
            <a:endParaRPr lang="en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నీవిచ్చిన</a:t>
            </a:r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ఈ </a:t>
            </a:r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జీవితం</a:t>
            </a:r>
            <a:endParaRPr lang="en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గైకొనుమా</a:t>
            </a:r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ఓ </a:t>
            </a:r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యేసువా</a:t>
            </a:r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నాపాపముల్</a:t>
            </a:r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శాపముల్</a:t>
            </a:r>
            <a:endParaRPr lang="en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భరియించితివి</a:t>
            </a:r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సిల్వలో</a:t>
            </a:r>
            <a:endParaRPr lang="en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నీరక్తమిచ్చి</a:t>
            </a:r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కొంటివిగా</a:t>
            </a:r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నీదాసుడ</a:t>
            </a:r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</a:t>
            </a:r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సువా</a:t>
            </a:r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బాధలందు</a:t>
            </a:r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శోధనలందు</a:t>
            </a:r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నీవేగా</a:t>
            </a:r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ఆధార</a:t>
            </a:r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ము </a:t>
            </a:r>
            <a:endParaRPr lang="en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నీ </a:t>
            </a:r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ప్రేమకై</a:t>
            </a:r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తపియించెండి</a:t>
            </a:r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ఈ </a:t>
            </a:r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దీనుని</a:t>
            </a:r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ప్రేమించితివి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25326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980C9E-9DE0-4913-970E-DD12A8E4C19B}"/>
              </a:ext>
            </a:extLst>
          </p:cNvPr>
          <p:cNvSpPr txBox="1"/>
          <p:nvPr/>
        </p:nvSpPr>
        <p:spPr>
          <a:xfrm>
            <a:off x="88900" y="841941"/>
            <a:ext cx="16256000" cy="717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మితిలేని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ప్రేమకు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నేనేమి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చెల్లింతును</a:t>
            </a:r>
            <a:endParaRPr lang="en-IN" sz="11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నీవిచ్చిన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ఈ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జీవితం</a:t>
            </a:r>
            <a:endParaRPr lang="en-IN" sz="11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గైకొనుమా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ఓ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యేసువా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5789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F5F65D-B390-4053-AAC6-23249789300D}"/>
              </a:ext>
            </a:extLst>
          </p:cNvPr>
          <p:cNvSpPr txBox="1"/>
          <p:nvPr/>
        </p:nvSpPr>
        <p:spPr>
          <a:xfrm>
            <a:off x="101600" y="1165791"/>
            <a:ext cx="16256000" cy="717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నాపాపముల్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శాపముల్</a:t>
            </a:r>
            <a:endParaRPr lang="en-IN" sz="11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భరియించితివి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సిల్వలో</a:t>
            </a:r>
            <a:endParaRPr lang="en-IN" sz="11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నీరక్తమిచ్చి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కొంటివిగా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నీదాసుడ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సువా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086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F3DB27-CF93-4BB3-AD72-05F50CF2F7E4}"/>
              </a:ext>
            </a:extLst>
          </p:cNvPr>
          <p:cNvSpPr txBox="1"/>
          <p:nvPr/>
        </p:nvSpPr>
        <p:spPr>
          <a:xfrm>
            <a:off x="0" y="1358901"/>
            <a:ext cx="16256000" cy="717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బాధలందు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శోధనలందు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నీవేగా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ఆధార</a:t>
            </a:r>
            <a: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ము </a:t>
            </a:r>
            <a:endParaRPr lang="en-IN" sz="11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నీ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ప్రేమకై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తపియించెండి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ఈ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దీనుని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ప్రేమించితివి</a:t>
            </a:r>
            <a:endParaRPr lang="en-IN" sz="11500" dirty="0"/>
          </a:p>
        </p:txBody>
      </p:sp>
    </p:spTree>
    <p:extLst>
      <p:ext uri="{BB962C8B-B14F-4D97-AF65-F5344CB8AC3E}">
        <p14:creationId xmlns:p14="http://schemas.microsoft.com/office/powerpoint/2010/main" val="394293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219576" y="696505"/>
            <a:ext cx="5418694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స్తుతి సింహాసనాసీనుడా</a:t>
            </a: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రాజా దివ్య తేజా (2)</a:t>
            </a:r>
          </a:p>
          <a:p>
            <a:pPr algn="ctr"/>
            <a:endParaRPr lang="te-IN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అద్వితీయుడవు పరిశుద్ధుడవు</a:t>
            </a: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అతి సుందరుడవు నీవే ప్రభూ (2)</a:t>
            </a: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 న్యాయములు నీ సింహాసనాధారం (2)</a:t>
            </a: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సత్యములు నీ సన్నిధానవర్తులు (2)       ||స్తుతి||</a:t>
            </a:r>
          </a:p>
          <a:p>
            <a:pPr algn="ctr"/>
            <a:endParaRPr lang="te-IN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బలియు అర్పణ కోరవు నీవు</a:t>
            </a: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బలియైతివి నా దోషముకై (2)</a:t>
            </a: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నా హృదయమే నీ ప్రియమగు ఆలయం (2)</a:t>
            </a: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స్తుతియాగమునే చేసెద నిరతం (2)       ||స్తుతి||</a:t>
            </a:r>
          </a:p>
          <a:p>
            <a:pPr algn="ctr"/>
            <a:endParaRPr lang="te-IN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బూరధ్వనులే నింగిలో మ్రోగగా</a:t>
            </a: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రాజధిరాజ నీవే వచ్చువేళ (2)</a:t>
            </a: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సంసిద్ధతతో వెలిగే సిద్దెతో (2)</a:t>
            </a: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పెండ్లి కుమరుడా నిన్నెదుర్కొందును (2)       ||స్తుతి||</a:t>
            </a:r>
            <a:endParaRPr lang="en-IN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45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717098"/>
            <a:ext cx="16270514" cy="770980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6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</a:p>
          <a:p>
            <a:pPr algn="ctr">
              <a:lnSpc>
                <a:spcPct val="150000"/>
              </a:lnSpc>
            </a:pPr>
            <a:r>
              <a:rPr lang="te-IN" sz="66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6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6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66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3973095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9562" y="2925395"/>
            <a:ext cx="1563687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e-IN" sz="10400" dirty="0">
                <a:latin typeface="Ramabhadra" panose="02000600000000000000" pitchFamily="2" charset="0"/>
                <a:cs typeface="Ramabhadra" panose="02000600000000000000" pitchFamily="2" charset="0"/>
              </a:rPr>
              <a:t>స్తుతి సింహాసనాసీనుడా</a:t>
            </a:r>
          </a:p>
          <a:p>
            <a:pPr algn="ctr"/>
            <a:r>
              <a:rPr lang="te-IN" sz="104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రాజా దివ్య తేజా </a:t>
            </a:r>
            <a:r>
              <a:rPr lang="te-IN" sz="4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37355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2063621"/>
            <a:ext cx="1563687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అద్వితీయుడవు పరిశుద్ధుడవు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అతి సుందరుడవు నీవే ప్రభూ </a:t>
            </a:r>
            <a:r>
              <a:rPr lang="te-IN" sz="54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 న్యాయములు నీ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సింహాసనాధారం </a:t>
            </a:r>
            <a:r>
              <a:rPr lang="te-IN" sz="54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సత్యములు నీ సన్నిధానవర్తులు </a:t>
            </a:r>
            <a:r>
              <a:rPr lang="te-IN" sz="54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420770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1140291"/>
            <a:ext cx="15636875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బలియు అర్పణ కోరవు నీవు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బలియైతివి నా పాపము కై </a:t>
            </a:r>
            <a:r>
              <a:rPr lang="te-IN" sz="54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హృదయమే నీ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ప్రియమగు ఆలయం </a:t>
            </a:r>
            <a:r>
              <a:rPr lang="te-IN" sz="54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స్తుతియాగమునే చేసెద నిరతం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5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78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1817400"/>
            <a:ext cx="15636875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బూరధ్వనులే నింగిలో మ్రోగగా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నీవే వచ్చువేళ </a:t>
            </a:r>
            <a:r>
              <a:rPr lang="te-IN" sz="54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పరిశుద్ధతతో వెలిగే సిద్దెతో </a:t>
            </a:r>
            <a:r>
              <a:rPr lang="te-IN" sz="54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పెండ్లి కుమారుడా నిన్నెదుర్కొందును </a:t>
            </a:r>
            <a:r>
              <a:rPr lang="te-IN" sz="54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IN" sz="7200" dirty="0"/>
          </a:p>
        </p:txBody>
      </p:sp>
    </p:spTree>
    <p:extLst>
      <p:ext uri="{BB962C8B-B14F-4D97-AF65-F5344CB8AC3E}">
        <p14:creationId xmlns:p14="http://schemas.microsoft.com/office/powerpoint/2010/main" val="134357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23602C-509C-439C-970A-E517D1B358A5}"/>
              </a:ext>
            </a:extLst>
          </p:cNvPr>
          <p:cNvSpPr txBox="1"/>
          <p:nvPr/>
        </p:nvSpPr>
        <p:spPr>
          <a:xfrm>
            <a:off x="-3278" y="1318766"/>
            <a:ext cx="16259278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యేసు</a:t>
            </a:r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</a:t>
            </a:r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కావాలయ్యా</a:t>
            </a:r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నాతో</a:t>
            </a:r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కూడ</a:t>
            </a:r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రావాలయ్యా</a:t>
            </a:r>
            <a:endParaRPr lang="en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ఘనుడ</a:t>
            </a:r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దివ్య</a:t>
            </a:r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సన్నిధి</a:t>
            </a:r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ఆదుకునే</a:t>
            </a:r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పెన్నిధి</a:t>
            </a:r>
            <a:endParaRPr lang="en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</a:t>
            </a:r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కావాలయ్యా</a:t>
            </a:r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నాతో</a:t>
            </a:r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రావాలయ్యా</a:t>
            </a:r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</a:t>
            </a:r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నాతో</a:t>
            </a:r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వస్తే</a:t>
            </a:r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దిగులు</a:t>
            </a:r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నాకుండదు</a:t>
            </a:r>
            <a:endParaRPr lang="en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</a:t>
            </a:r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ఆజ్ఞాపిస్తే</a:t>
            </a:r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తెగులు</a:t>
            </a:r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నన్నంటదు</a:t>
            </a:r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endParaRPr lang="en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</a:t>
            </a:r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నాతో</a:t>
            </a:r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వస్తే</a:t>
            </a:r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కొరత</a:t>
            </a:r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నాకుండదు</a:t>
            </a:r>
            <a:endParaRPr lang="en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</a:t>
            </a:r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ఆజ్ఞాపిస్తే</a:t>
            </a:r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క్షయత</a:t>
            </a:r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నన్నంటదు</a:t>
            </a:r>
            <a:endParaRPr lang="en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</a:t>
            </a:r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నాతో</a:t>
            </a:r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వస్తే</a:t>
            </a:r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ఓటమి</a:t>
            </a:r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నాకుండదు</a:t>
            </a:r>
            <a:endParaRPr lang="en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</a:t>
            </a:r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ఆజ్ఞాపిస్తే</a:t>
            </a:r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చీకటి</a:t>
            </a:r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2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నన్నంటదు</a:t>
            </a:r>
            <a:endParaRPr lang="en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52B189-8C3A-4A4C-8488-DC889A10A570}"/>
              </a:ext>
            </a:extLst>
          </p:cNvPr>
          <p:cNvSpPr txBox="1"/>
          <p:nvPr/>
        </p:nvSpPr>
        <p:spPr>
          <a:xfrm>
            <a:off x="-290512" y="832515"/>
            <a:ext cx="16546512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యేసు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కావాలయ్యా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నాతో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కూడ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రావాలయ్యా</a:t>
            </a:r>
            <a:endParaRPr lang="en-IN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ఘనుడ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దివ్య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సన్నిధి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ఆదుకునే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పెన్నిధి</a:t>
            </a:r>
            <a:endParaRPr lang="en-IN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కావాలయ్యా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నాతో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రావాలయ్యా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77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2A1064-77B3-4BE3-B5A9-ACFED8781BF5}"/>
              </a:ext>
            </a:extLst>
          </p:cNvPr>
          <p:cNvSpPr txBox="1"/>
          <p:nvPr/>
        </p:nvSpPr>
        <p:spPr>
          <a:xfrm>
            <a:off x="-6350" y="2833062"/>
            <a:ext cx="1626235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1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</a:t>
            </a:r>
            <a:r>
              <a:rPr lang="en-IN" sz="11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నాతో</a:t>
            </a:r>
            <a:r>
              <a:rPr lang="en-IN" sz="11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0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వస్తే</a:t>
            </a:r>
            <a:r>
              <a:rPr lang="en-IN" sz="11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0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దిగులు</a:t>
            </a:r>
            <a:r>
              <a:rPr lang="en-IN" sz="11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నాకుండదు</a:t>
            </a:r>
            <a:endParaRPr lang="en-IN" sz="11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1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</a:t>
            </a:r>
            <a:r>
              <a:rPr lang="en-IN" sz="11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0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ఆజ్ఞాపిస్తే</a:t>
            </a:r>
            <a:r>
              <a:rPr lang="en-IN" sz="11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0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తెగులు</a:t>
            </a:r>
            <a:r>
              <a:rPr lang="en-IN" sz="11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నన్నంటదు</a:t>
            </a:r>
            <a:r>
              <a:rPr lang="en-IN" sz="110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19337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83585-CE94-43D2-B2BB-BBBB27592B46}"/>
              </a:ext>
            </a:extLst>
          </p:cNvPr>
          <p:cNvSpPr txBox="1"/>
          <p:nvPr/>
        </p:nvSpPr>
        <p:spPr>
          <a:xfrm>
            <a:off x="-290512" y="2796094"/>
            <a:ext cx="1626235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నాతో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వస్తే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కొరత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నాకుండదు</a:t>
            </a:r>
            <a:endParaRPr lang="en-IN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ఆజ్ఞాపిస్తే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క్షయత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నన్నంటదు</a:t>
            </a:r>
            <a:endParaRPr lang="en-IN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94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DD89C9-9A23-4485-B04B-7EE63B6F9B68}"/>
              </a:ext>
            </a:extLst>
          </p:cNvPr>
          <p:cNvSpPr txBox="1"/>
          <p:nvPr/>
        </p:nvSpPr>
        <p:spPr>
          <a:xfrm>
            <a:off x="-290512" y="2904044"/>
            <a:ext cx="1626235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నాతో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వస్తే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ఓటమి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నాకుండదు</a:t>
            </a:r>
            <a:endParaRPr lang="en-IN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ఆజ్ఞాపిస్తే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చీకటి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నన్నంటదు</a:t>
            </a:r>
            <a:endParaRPr lang="en-IN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78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429369-989A-46AA-8369-900F48C27ACA}"/>
              </a:ext>
            </a:extLst>
          </p:cNvPr>
          <p:cNvSpPr txBox="1"/>
          <p:nvPr/>
        </p:nvSpPr>
        <p:spPr>
          <a:xfrm>
            <a:off x="4063042" y="2448342"/>
            <a:ext cx="812608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ఆయనే నా సంగీతము బలమైన కోటయును</a:t>
            </a:r>
            <a:br>
              <a:rPr lang="te-IN" sz="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జీవాధిపతియు ఆయనే</a:t>
            </a:r>
            <a:br>
              <a:rPr lang="te-IN" sz="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స్తుతించెదము        </a:t>
            </a:r>
            <a:endParaRPr lang="en-IN" sz="15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5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స్తుతుల మధ్యలో నివాసం చేసి</a:t>
            </a:r>
            <a:br>
              <a:rPr lang="te-IN" sz="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దూతలెల్ల పొగడే దేవుడాయనే </a:t>
            </a:r>
            <a:r>
              <a:rPr lang="te-IN" sz="15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వేడుచుండు భక్తుల స్వరము విని</a:t>
            </a:r>
            <a:br>
              <a:rPr lang="te-IN" sz="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దిక్కు లేని పిల్లలకు దేవుడాయనే </a:t>
            </a:r>
            <a:r>
              <a:rPr lang="te-IN" sz="15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15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</a:p>
          <a:p>
            <a:pPr algn="ctr"/>
            <a:r>
              <a:rPr lang="te-IN" sz="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ఇద్దరు ముగ్గురు నా నామమున</a:t>
            </a:r>
            <a:br>
              <a:rPr lang="te-IN" sz="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ఏకీభవించిన వారి మధ్యలోన </a:t>
            </a:r>
            <a:r>
              <a:rPr lang="te-IN" sz="15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ఉండెదననిన మన దేవుని</a:t>
            </a:r>
            <a:br>
              <a:rPr lang="te-IN" sz="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కరములు తట్టి నిత్యం స్తుతించెదము </a:t>
            </a:r>
            <a:r>
              <a:rPr lang="te-IN" sz="15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</a:t>
            </a:r>
            <a:endParaRPr lang="en-IN" sz="15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 </a:t>
            </a:r>
            <a:endParaRPr lang="en-IN" sz="15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క్రీస్తు యేసు నామమున</a:t>
            </a:r>
            <a:br>
              <a:rPr lang="te-IN" sz="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కీర్తించెదము </a:t>
            </a:r>
            <a:r>
              <a:rPr lang="te-IN" sz="15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రాకడలో ప్రభుతో నిత్యముందుము</a:t>
            </a:r>
            <a:br>
              <a:rPr lang="te-IN" sz="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మ్రొక్కెదము స్తుతించెదం పొగడెదము </a:t>
            </a:r>
            <a:r>
              <a:rPr lang="te-IN" sz="15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endParaRPr lang="te-IN" sz="15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00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201846"/>
            <a:ext cx="16270514" cy="674030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72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72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72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72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832859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C9CAE8-4B14-4A4F-B35A-F4DF1786D9E7}"/>
              </a:ext>
            </a:extLst>
          </p:cNvPr>
          <p:cNvSpPr txBox="1"/>
          <p:nvPr/>
        </p:nvSpPr>
        <p:spPr>
          <a:xfrm>
            <a:off x="190500" y="1391791"/>
            <a:ext cx="1625600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ఆయనే నా సంగీతము </a:t>
            </a:r>
          </a:p>
          <a:p>
            <a:pPr algn="ctr"/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కోటయును</a:t>
            </a:r>
            <a:b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జీవాధిపతియు ఆయనే</a:t>
            </a:r>
            <a:b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జీవిత కాలమెల్ల స్తుతించెదము         </a:t>
            </a:r>
            <a:endParaRPr lang="en-IN" sz="9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362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7F076D-9F89-4F49-A458-2F7298E6C2BB}"/>
              </a:ext>
            </a:extLst>
          </p:cNvPr>
          <p:cNvSpPr txBox="1"/>
          <p:nvPr/>
        </p:nvSpPr>
        <p:spPr>
          <a:xfrm>
            <a:off x="294967" y="1564988"/>
            <a:ext cx="162560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స్తుతుల మధ్యలో నివాసం చేసి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దూతలెల్ల పొగడే దేవుడాయనే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వేడుచుండు భక్తుల స్వరము విని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దిక్కు లేని పిల్లలకు దేవుడాయనే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8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79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8518A7-808C-414E-92A5-D77C150F2B4A}"/>
              </a:ext>
            </a:extLst>
          </p:cNvPr>
          <p:cNvSpPr txBox="1"/>
          <p:nvPr/>
        </p:nvSpPr>
        <p:spPr>
          <a:xfrm>
            <a:off x="-289254" y="1755844"/>
            <a:ext cx="1625983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ఇద్దరు ముగ్గురు నా నామమున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ఏకీభవించిన వారి మధ్యలోన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ఉండెదననిన మన దేవుని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కరములు తట్టి నిత్యం స్తుతించెదము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</a:t>
            </a:r>
            <a:endParaRPr lang="en-IN" sz="8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67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6F146A-8BF0-4F88-A92B-ECE182AEEFB6}"/>
              </a:ext>
            </a:extLst>
          </p:cNvPr>
          <p:cNvSpPr txBox="1"/>
          <p:nvPr/>
        </p:nvSpPr>
        <p:spPr>
          <a:xfrm>
            <a:off x="0" y="1817400"/>
            <a:ext cx="162560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క్రీస్తు యేసు నామమున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కీర్తించెదము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రాకడలో ప్రభుతో నిత్యముందుము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మ్రొక్కెదము స్తుతించెదం పొగడెదము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68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49BA2B-A7E3-47FE-B67C-D1D0BBE8E962}"/>
              </a:ext>
            </a:extLst>
          </p:cNvPr>
          <p:cNvSpPr txBox="1"/>
          <p:nvPr/>
        </p:nvSpPr>
        <p:spPr>
          <a:xfrm>
            <a:off x="2731052" y="1039443"/>
            <a:ext cx="10793896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r>
              <a:rPr lang="en-IN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2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200" dirty="0"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dirty="0"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ఎన్ని కష్టాలు కలిగిననూ</a:t>
            </a:r>
            <a:r>
              <a:rPr lang="en-IN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నన్ను కృంగించె భాదలెన్నో</a:t>
            </a:r>
            <a:endParaRPr lang="en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ఎన్ని నష్టాలు వాటిల్లినా</a:t>
            </a:r>
            <a:r>
              <a:rPr lang="en-IN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dirty="0">
                <a:latin typeface="Ramabhadra" panose="02000600000000000000" pitchFamily="2" charset="0"/>
                <a:cs typeface="Ramabhadra" panose="02000600000000000000" pitchFamily="2" charset="0"/>
              </a:rPr>
              <a:t>             </a:t>
            </a: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6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</a:p>
          <a:p>
            <a:pPr algn="ctr"/>
            <a:endParaRPr lang="en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నన్ను సాతాను వెంబడించినా</a:t>
            </a:r>
            <a:r>
              <a:rPr lang="en-IN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నన్ను శత్రువు</a:t>
            </a:r>
            <a:r>
              <a:rPr lang="en-IN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ఎదిరించినా </a:t>
            </a:r>
            <a:r>
              <a:rPr lang="te-IN" sz="11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పలు నిందలు నను చుట్టినా</a:t>
            </a:r>
            <a:endParaRPr lang="en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dirty="0">
                <a:latin typeface="Ramabhadra" panose="02000600000000000000" pitchFamily="2" charset="0"/>
                <a:cs typeface="Ramabhadra" panose="02000600000000000000" pitchFamily="2" charset="0"/>
              </a:rPr>
              <a:t>             </a:t>
            </a: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          </a:t>
            </a:r>
            <a:endParaRPr lang="en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మణి మాన్యాలు లేకున్ననూ</a:t>
            </a:r>
            <a:r>
              <a:rPr lang="en-IN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పలు వేదనలు వేధించినా </a:t>
            </a:r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నరులెల్లరు నను విడచినా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dirty="0"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బహు వ్యాధులు నను సోకినా</a:t>
            </a:r>
            <a:r>
              <a:rPr lang="en-IN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శాంతి కరువైనా </a:t>
            </a:r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నను శోధకుడు శోధించినా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dirty="0"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         </a:t>
            </a:r>
            <a:endParaRPr lang="en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నా ఆధారం</a:t>
            </a:r>
            <a:r>
              <a:rPr lang="en-IN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ప్రేమకు సాటెవ్వరూ </a:t>
            </a:r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నిన్ను పాడి స్తుతించెదను </a:t>
            </a:r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endParaRPr lang="en-IN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84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2F542C-2CB8-4B09-ADDC-871D50A0109E}"/>
              </a:ext>
            </a:extLst>
          </p:cNvPr>
          <p:cNvSpPr txBox="1"/>
          <p:nvPr/>
        </p:nvSpPr>
        <p:spPr>
          <a:xfrm>
            <a:off x="0" y="1355278"/>
            <a:ext cx="1563370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</a:t>
            </a:r>
            <a:endParaRPr lang="en-IN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								</a:t>
            </a: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72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        </a:t>
            </a:r>
            <a:endParaRPr lang="en-IN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19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A320B9-4918-410E-9C18-C9A8CA49D491}"/>
              </a:ext>
            </a:extLst>
          </p:cNvPr>
          <p:cNvSpPr txBox="1"/>
          <p:nvPr/>
        </p:nvSpPr>
        <p:spPr>
          <a:xfrm>
            <a:off x="-724747" y="1355278"/>
            <a:ext cx="1656611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ఎన్ని కష్టాలు కలిగిననూ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నన్ను కృంగించె భాదలెన్నో</a:t>
            </a:r>
            <a:endParaRPr lang="en-IN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ఎన్ని నష్టాలు వాటిల్లినా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	       </a:t>
            </a: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6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201665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60690B-87C5-49A2-8E20-741FA9BD59CB}"/>
              </a:ext>
            </a:extLst>
          </p:cNvPr>
          <p:cNvSpPr txBox="1"/>
          <p:nvPr/>
        </p:nvSpPr>
        <p:spPr>
          <a:xfrm>
            <a:off x="-1664950" y="1463228"/>
            <a:ext cx="1915410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నన్ను సాతాను వెంబడించినా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నన్ను శత్రువు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ఎదిరించినా </a:t>
            </a:r>
            <a:r>
              <a:rPr lang="te-IN" sz="6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పలు నిందలు నను చుట్టినా</a:t>
            </a:r>
            <a:endParaRPr lang="en-IN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		        </a:t>
            </a: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72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         </a:t>
            </a:r>
            <a:endParaRPr lang="en-IN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74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243C8D-1801-4975-B1AA-5D5E700D5F57}"/>
              </a:ext>
            </a:extLst>
          </p:cNvPr>
          <p:cNvSpPr txBox="1"/>
          <p:nvPr/>
        </p:nvSpPr>
        <p:spPr>
          <a:xfrm>
            <a:off x="-165100" y="1355278"/>
            <a:ext cx="1615440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మణి మాన్యాలు లేకున్ననూ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పలు వేదనలు వేధించినా </a:t>
            </a:r>
            <a:r>
              <a:rPr lang="te-IN" sz="72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నరులెల్లరు నను విడచినా</a:t>
            </a:r>
            <a:endParaRPr lang="en-IN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60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6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647B12-67A6-496E-9C56-6A09CC66F4F6}"/>
              </a:ext>
            </a:extLst>
          </p:cNvPr>
          <p:cNvSpPr txBox="1"/>
          <p:nvPr/>
        </p:nvSpPr>
        <p:spPr>
          <a:xfrm>
            <a:off x="-329611" y="1119853"/>
            <a:ext cx="16915222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బహు వ్యాధులు నను సోకినా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శాంతి కరువైనా </a:t>
            </a:r>
            <a:r>
              <a:rPr lang="te-IN" sz="54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శోధకుడు శోధించినా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పరిహారి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54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IN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717098"/>
            <a:ext cx="16270514" cy="770980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6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</a:p>
          <a:p>
            <a:pPr algn="ctr">
              <a:lnSpc>
                <a:spcPct val="150000"/>
              </a:lnSpc>
            </a:pPr>
            <a:r>
              <a:rPr lang="te-IN" sz="66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6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6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66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265797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58C5D9-BD8E-42C8-8708-FB8B20F58A2E}"/>
              </a:ext>
            </a:extLst>
          </p:cNvPr>
          <p:cNvSpPr txBox="1"/>
          <p:nvPr/>
        </p:nvSpPr>
        <p:spPr>
          <a:xfrm>
            <a:off x="0" y="1232168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0000" dirty="0"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నా ఆధారం</a:t>
            </a:r>
            <a:endParaRPr lang="en-US" sz="10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0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0000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ప్రేమకు సాటెవ్వరూ </a:t>
            </a:r>
            <a:r>
              <a:rPr lang="te-IN" sz="54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0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0000" dirty="0"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కాలమంతా</a:t>
            </a:r>
            <a:br>
              <a:rPr lang="te-IN" sz="10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00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10000" dirty="0">
                <a:latin typeface="Ramabhadra" panose="02000600000000000000" pitchFamily="2" charset="0"/>
                <a:cs typeface="Ramabhadra" panose="02000600000000000000" pitchFamily="2" charset="0"/>
              </a:rPr>
              <a:t>నిన్ను పాడి స్తుతించెదను </a:t>
            </a:r>
            <a:r>
              <a:rPr lang="te-IN" sz="5400" b="1" dirty="0"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US" sz="5400" b="1" dirty="0"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IN" sz="5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33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4067175" y="2032844"/>
            <a:ext cx="813435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ప్రాణమా నా అంతరంగమా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నాలో వున్న నా సమస్తమా </a:t>
            </a:r>
            <a:r>
              <a:rPr lang="te-IN" sz="1800" kern="1200" dirty="0">
                <a:solidFill>
                  <a:srgbClr val="000000"/>
                </a:solidFill>
                <a:effectLst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 చేసిన ఉపకారములలో దేనిని మరువక కొనియాడుమా </a:t>
            </a:r>
            <a:r>
              <a:rPr lang="te-IN" sz="1800" kern="1200" dirty="0">
                <a:solidFill>
                  <a:srgbClr val="000000"/>
                </a:solidFill>
                <a:effectLst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ఆ.. ఆ… ఆ.. ఆ… ఆ.. ఆ…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నీ దోషములన్నిటిని క్షమియించువాడు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నీ పాపములన్ని పార ద్రోలువాడు </a:t>
            </a:r>
            <a:r>
              <a:rPr lang="te-IN" sz="1800" kern="1200" dirty="0">
                <a:solidFill>
                  <a:srgbClr val="000000"/>
                </a:solidFill>
                <a:effectLst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పరమ వైద్యుడు ప్రభు యేసుడు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నామమును సన్నుతించుమా </a:t>
            </a:r>
            <a:r>
              <a:rPr lang="te-IN" sz="1800" kern="1200" dirty="0">
                <a:solidFill>
                  <a:srgbClr val="000000"/>
                </a:solidFill>
                <a:effectLst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  <a:p>
            <a:pPr algn="ctr"/>
            <a:endParaRPr lang="en-US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సమాధిలోనుండి నీ ప్రాణమును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విమోచించుచున్నాడు శ్రీయేసుడు </a:t>
            </a:r>
            <a:r>
              <a:rPr lang="te-IN" sz="1800" kern="1200" dirty="0">
                <a:solidFill>
                  <a:srgbClr val="000000"/>
                </a:solidFill>
                <a:effectLst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కరుణా కటాక్షములను నీకు కిరీటముగా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ధరియింపజేయును ప్రభు యేసుడు </a:t>
            </a:r>
            <a:r>
              <a:rPr lang="te-IN" sz="1800" kern="1200" dirty="0">
                <a:solidFill>
                  <a:srgbClr val="000000"/>
                </a:solidFill>
                <a:effectLst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  <a:p>
            <a:pPr algn="ctr"/>
            <a:endParaRPr lang="en-US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మేలుతో నాహృదయం తృప్తిపరచినావు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కృపలతో నన్ను దీవించినావు </a:t>
            </a:r>
            <a:r>
              <a:rPr lang="te-IN" sz="1800" kern="1200" dirty="0">
                <a:solidFill>
                  <a:srgbClr val="000000"/>
                </a:solidFill>
                <a:effectLst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మనసార నిన్ను స్తుతియింతును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బ్రతుకంత నీసేవ నే చేతును </a:t>
            </a:r>
            <a:r>
              <a:rPr lang="te-IN" sz="1800" kern="1200" dirty="0">
                <a:solidFill>
                  <a:srgbClr val="000000"/>
                </a:solidFill>
                <a:effectLst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309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215900" y="1140291"/>
            <a:ext cx="166878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ప్రాణమా నా అంతరంగమా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నాలో వున్న నా సమస్తమా </a:t>
            </a:r>
            <a:r>
              <a:rPr lang="te-IN" sz="5400" dirty="0">
                <a:solidFill>
                  <a:schemeClr val="accent5">
                    <a:lumMod val="50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400" dirty="0">
                <a:solidFill>
                  <a:schemeClr val="accent5">
                    <a:lumMod val="50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400" dirty="0">
                <a:solidFill>
                  <a:schemeClr val="accent5">
                    <a:lumMod val="50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800" dirty="0">
              <a:solidFill>
                <a:schemeClr val="accent5">
                  <a:lumMod val="50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 చేసిన ఉపకారములలో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దేనిని మరువక కొనియాడుమా </a:t>
            </a:r>
            <a:r>
              <a:rPr lang="te-IN" sz="5400" dirty="0">
                <a:solidFill>
                  <a:schemeClr val="accent5">
                    <a:lumMod val="50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400" dirty="0">
                <a:solidFill>
                  <a:schemeClr val="accent5">
                    <a:lumMod val="50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400" dirty="0">
                <a:solidFill>
                  <a:schemeClr val="accent5">
                    <a:lumMod val="50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ఆ.. ఆ.. ఆ.. ఆ.. ఆ.. ఆ..</a:t>
            </a:r>
          </a:p>
        </p:txBody>
      </p:sp>
    </p:spTree>
    <p:extLst>
      <p:ext uri="{BB962C8B-B14F-4D97-AF65-F5344CB8AC3E}">
        <p14:creationId xmlns:p14="http://schemas.microsoft.com/office/powerpoint/2010/main" val="249035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215900" y="1601500"/>
            <a:ext cx="166878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నీ దోషములన్నిటిని క్షమియించువాడు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నీ పాపములన్ని పార ద్రోలువాడు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పరమ వైద్యుడు ప్రభు యేసుడు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నామమును సన్నుతించుమా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258930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0" y="1601500"/>
            <a:ext cx="162560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సమాధిలోనుండి నీ ప్రాణమును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విమోచించుచున్నాడు శ్రీయేసుడు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కరుణా కటాక్షములను నీకు కిరీటముగా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ధరియింపజేయును ప్రభు యేసుడు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52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0" y="1817400"/>
            <a:ext cx="162560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మేలుతో నా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హృదయం తృప్తిపరచినావు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కృపలతో నన్ను దీవించినావు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మనసార నిన్ను స్తుతియింతును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బ్రతుకంత నీసేవ నే చేతును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369576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AFFDAC-60ED-400D-9499-FF5A70723B6E}"/>
              </a:ext>
            </a:extLst>
          </p:cNvPr>
          <p:cNvSpPr txBox="1"/>
          <p:nvPr/>
        </p:nvSpPr>
        <p:spPr>
          <a:xfrm>
            <a:off x="2374338" y="1002891"/>
            <a:ext cx="11090787" cy="6304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సద్గుణ శీలుడా నీవే పూజ్యుడవు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స్తుతి ఆరాధనకు నీవే అర్హుడవు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ప్రమాణముతో  శాశ్వత కృపనిచ్చి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ప్రియుని స్వాస్థ్యము నాకిచ్చితివి } 2</a:t>
            </a:r>
          </a:p>
          <a:p>
            <a:pPr algn="ctr" rtl="0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సంకల్పమే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ఇది నాపై నీకున్న అనురాగమే } 2</a:t>
            </a:r>
            <a:endParaRPr lang="en-US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endParaRPr lang="en-US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 సునాదమును నా శ్రమదినమున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మధుర గీతికగా మదిలో వినిపించి } 2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సిలువలో దాగిన సర్వసంపదలిచ్చి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కాంతిమయముగా కనపరచితివే నీ ఆత్మ శక్తితో }</a:t>
            </a:r>
            <a:endParaRPr lang="en-US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endParaRPr lang="en-US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 నాతోడు నీడవై మరపురాని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మహోప కార్యములు నాకై చేసి } 2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చీకటి దాచిన -వేకువగా మార్చి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బలమైన జనముగా నిర్దారించితివి నీ కీర్తి కొరకే } 2</a:t>
            </a:r>
            <a:endParaRPr lang="en-US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endParaRPr lang="en-US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నా  మంచి కాపరివై మమతా సమతలు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మనోహర స్థలములలో నాకనుగ్రహించి } 2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మారా దాచిన మధురము నాకిచ్చి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నడిపించుచున్నావు సురక్షితముగ నన్ను ఆద్యంతమై } 2</a:t>
            </a:r>
            <a:endParaRPr lang="en-US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69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309562" y="463183"/>
            <a:ext cx="15636875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సద్గుణ శీలుడా నీవే పూజ్యుడవు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స్తుతి ఆరాధనకు నీవే అర్హుడవు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ప్రమాణముతో  శాశ్వత కృపనిచ్చి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ప్రియుని స్వాస్థ్యము నాకిచ్చితివి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4800" dirty="0">
                <a:solidFill>
                  <a:schemeClr val="accent5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800" dirty="0">
                <a:solidFill>
                  <a:schemeClr val="accent5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800" dirty="0">
                <a:solidFill>
                  <a:schemeClr val="accent5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800" dirty="0">
              <a:solidFill>
                <a:schemeClr val="accent5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సంకల్పమే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ఇది నాపై నీకున్న అనురాగమే </a:t>
            </a:r>
            <a:r>
              <a:rPr kumimoji="0" lang="te-IN" sz="4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</a:t>
            </a:r>
            <a:r>
              <a:rPr kumimoji="0" lang="en-IN" sz="4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2</a:t>
            </a:r>
            <a:r>
              <a:rPr kumimoji="0" lang="te-IN" sz="4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)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9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DDA55-4F17-41E0-8213-A2B859E22F50}"/>
              </a:ext>
            </a:extLst>
          </p:cNvPr>
          <p:cNvSpPr txBox="1"/>
          <p:nvPr/>
        </p:nvSpPr>
        <p:spPr>
          <a:xfrm>
            <a:off x="309563" y="774834"/>
            <a:ext cx="15636875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 సునాదమును నా శ్రమదినమున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మధుర గీతికగా మదిలో వినిపించి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</a:t>
            </a:r>
            <a:r>
              <a:rPr kumimoji="0" lang="en-IN" sz="54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2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)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సిలువలో దాగిన సర్వసంపదలిచ్చి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కాంతిమయముగా కనపరచితివే</a:t>
            </a:r>
          </a:p>
          <a:p>
            <a:pPr algn="ctr" rtl="0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నీ ఆత్మ శక్తితో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</a:t>
            </a:r>
            <a:r>
              <a:rPr kumimoji="0" lang="en-IN" sz="54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2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)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72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37A4F5-5FE7-441B-9865-70BB805BADEE}"/>
              </a:ext>
            </a:extLst>
          </p:cNvPr>
          <p:cNvSpPr txBox="1"/>
          <p:nvPr/>
        </p:nvSpPr>
        <p:spPr>
          <a:xfrm>
            <a:off x="309563" y="752122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నాతోడు నీడవై మరపురాని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మహోప కార్యములు నాకై చేసి </a:t>
            </a:r>
            <a:r>
              <a:rPr kumimoji="0" lang="te-IN" sz="4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</a:t>
            </a:r>
            <a:r>
              <a:rPr kumimoji="0" lang="en-IN" sz="4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2</a:t>
            </a:r>
            <a:r>
              <a:rPr kumimoji="0" lang="te-IN" sz="4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)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చీకటి దాచిన వేకువగా మార్చి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బలమైన జనముగా నిర్దారించితివి</a:t>
            </a:r>
            <a:endParaRPr lang="en-IN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కీర్తి కొరకే </a:t>
            </a:r>
            <a:r>
              <a:rPr kumimoji="0" lang="te-IN" sz="4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</a:t>
            </a:r>
            <a:r>
              <a:rPr kumimoji="0" lang="en-IN" sz="4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2</a:t>
            </a:r>
            <a:r>
              <a:rPr kumimoji="0" lang="te-IN" sz="4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)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8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201846"/>
            <a:ext cx="16270514" cy="674030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72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72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72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72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563239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FD66D9-BFB7-452B-A7FA-35523B931AB5}"/>
              </a:ext>
            </a:extLst>
          </p:cNvPr>
          <p:cNvSpPr txBox="1"/>
          <p:nvPr/>
        </p:nvSpPr>
        <p:spPr>
          <a:xfrm>
            <a:off x="309563" y="1078736"/>
            <a:ext cx="15636874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000" dirty="0">
                <a:latin typeface="Ramabhadra" panose="02000600000000000000" pitchFamily="2" charset="0"/>
                <a:cs typeface="Ramabhadra" panose="02000600000000000000" pitchFamily="2" charset="0"/>
              </a:rPr>
              <a:t>నా  మంచి కాపరివై మమతా సమతలు</a:t>
            </a:r>
            <a:br>
              <a:rPr lang="te-IN" sz="9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000" dirty="0">
                <a:latin typeface="Ramabhadra" panose="02000600000000000000" pitchFamily="2" charset="0"/>
                <a:cs typeface="Ramabhadra" panose="02000600000000000000" pitchFamily="2" charset="0"/>
              </a:rPr>
              <a:t>మనోహర స్థలములలో నాకనుగ్రహించి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</a:t>
            </a:r>
            <a:r>
              <a:rPr kumimoji="0" lang="en-IN" sz="54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2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)</a:t>
            </a:r>
            <a:br>
              <a:rPr lang="te-IN" sz="9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000" dirty="0">
                <a:latin typeface="Ramabhadra" panose="02000600000000000000" pitchFamily="2" charset="0"/>
                <a:cs typeface="Ramabhadra" panose="02000600000000000000" pitchFamily="2" charset="0"/>
              </a:rPr>
              <a:t>మారా దాచిన మధురము నాకిచ్చి</a:t>
            </a:r>
            <a:br>
              <a:rPr lang="te-IN" sz="9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నడిపించుచున్నావు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సురక్షితముగ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9000" dirty="0">
                <a:latin typeface="Ramabhadra" panose="02000600000000000000" pitchFamily="2" charset="0"/>
                <a:cs typeface="Ramabhadra" panose="02000600000000000000" pitchFamily="2" charset="0"/>
              </a:rPr>
              <a:t>ఆద్యంతమై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</a:t>
            </a:r>
            <a:r>
              <a:rPr kumimoji="0" lang="en-IN" sz="54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2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)</a:t>
            </a:r>
            <a:endParaRPr lang="en-IN" sz="9000" dirty="0"/>
          </a:p>
        </p:txBody>
      </p:sp>
    </p:spTree>
    <p:extLst>
      <p:ext uri="{BB962C8B-B14F-4D97-AF65-F5344CB8AC3E}">
        <p14:creationId xmlns:p14="http://schemas.microsoft.com/office/powerpoint/2010/main" val="159030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223BFA-6263-453C-8671-35ABDF5C5A24}"/>
              </a:ext>
            </a:extLst>
          </p:cNvPr>
          <p:cNvSpPr txBox="1"/>
          <p:nvPr/>
        </p:nvSpPr>
        <p:spPr>
          <a:xfrm>
            <a:off x="4128676" y="1478845"/>
            <a:ext cx="781664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సీయోనులో నుండి నీవు – ప్రకాశించుచున్నావు నాపై 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సమాధానమై – సదాకాలము నను నీతో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నడిపించుచున్నావు నీ కీర్తికై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సీయోనులో మహోన్నతుడా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నిర్దోషమైన మార్గములో – నా అంతరంగమున ధైర్యమునిచ్చి 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సన్నిధిలో నను నిలిపి – ఉన్నత విజయమునిచ్చితివి 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ఆశలు నెరవేరుటకు – నీ చిత్తము జరిగించుటకు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విడువవు నను యెడబాయవు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నీవు విడువవు నను యెడబాయవు          ||సీయోనులో||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నాయందు దృష్టి నిలిపి – నీ స్నేహబంధముతో ఆకర్షించి 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కృపావరములతో నను నింపి – సత్యసాక్షిగా మార్చితివి 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మనస్సును పొందుకొని – నీ ప్రేమను నింపుకొని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కీర్తి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o</a:t>
            </a:r>
            <a:r>
              <a:rPr kumimoji="0" lang="te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చెదను ప్రతినిత్యం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నిను ఆరాధింతును అనుక్షణము          ||సీయోనులో||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దివ్యమైన మహిమను – పరలోకమందునే చూచెదను 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కౌగిలిలో చేర్చుకొని – ప్రతి భాష్పబిందువును తుడిచెదవు 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మాటల మకరందమును – మరపురాని అనుబంధమును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మరువను ఎన్నడు విడువను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నేను మరువను ఎన్నడు విడువను          ||సీయోనులో||</a:t>
            </a:r>
          </a:p>
        </p:txBody>
      </p:sp>
    </p:spTree>
    <p:extLst>
      <p:ext uri="{BB962C8B-B14F-4D97-AF65-F5344CB8AC3E}">
        <p14:creationId xmlns:p14="http://schemas.microsoft.com/office/powerpoint/2010/main" val="343601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42F06B-308F-4A18-89E9-93E3CD2943E6}"/>
              </a:ext>
            </a:extLst>
          </p:cNvPr>
          <p:cNvSpPr txBox="1"/>
          <p:nvPr/>
        </p:nvSpPr>
        <p:spPr>
          <a:xfrm>
            <a:off x="257868" y="1268681"/>
            <a:ext cx="15636875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సీయోనులో నుండి నీవు </a:t>
            </a:r>
            <a:endParaRPr kumimoji="0" lang="en-IN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ప్రకాశించుచున్నావు నాపై </a:t>
            </a:r>
            <a:r>
              <a:rPr lang="te-IN" sz="5400" kern="1200" dirty="0">
                <a:solidFill>
                  <a:srgbClr val="2E75B6"/>
                </a:solidFill>
                <a:effectLst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</a:t>
            </a:r>
            <a:r>
              <a:rPr lang="en-IN" sz="5400" kern="1200" dirty="0">
                <a:solidFill>
                  <a:srgbClr val="2E75B6"/>
                </a:solidFill>
                <a:effectLst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2</a:t>
            </a:r>
            <a:r>
              <a:rPr lang="te-IN" sz="5400" kern="1200" dirty="0">
                <a:solidFill>
                  <a:srgbClr val="2E75B6"/>
                </a:solidFill>
                <a:effectLst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)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సమాధానమై – సదాకాలము నను నీతో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నడిపించుచున్నావు నీ కీర్తికై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సీయోనులో మహోన్నతుడా యేసయ్యా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</a:t>
            </a:r>
            <a:r>
              <a:rPr kumimoji="0" lang="en-IN" sz="5400" b="0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2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)</a:t>
            </a:r>
            <a:endParaRPr kumimoji="0" lang="te-IN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06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D3064-B7FE-4F6F-8A1E-91E7BD875720}"/>
              </a:ext>
            </a:extLst>
          </p:cNvPr>
          <p:cNvSpPr txBox="1"/>
          <p:nvPr/>
        </p:nvSpPr>
        <p:spPr>
          <a:xfrm>
            <a:off x="309562" y="1299458"/>
            <a:ext cx="15636875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నిర్దోషమైన మార్గములో </a:t>
            </a:r>
            <a:endParaRPr kumimoji="0" lang="en-IN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అంతరంగమున ధైర్యమునిచ్చి </a:t>
            </a:r>
            <a:r>
              <a:rPr lang="te-IN" sz="5400" kern="1200" dirty="0">
                <a:solidFill>
                  <a:schemeClr val="accent5">
                    <a:lumMod val="75000"/>
                  </a:schemeClr>
                </a:solidFill>
                <a:effectLst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</a:t>
            </a:r>
            <a:r>
              <a:rPr lang="en-IN" sz="5400" kern="1200" dirty="0">
                <a:solidFill>
                  <a:schemeClr val="accent5">
                    <a:lumMod val="75000"/>
                  </a:schemeClr>
                </a:solidFill>
                <a:effectLst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2</a:t>
            </a:r>
            <a:r>
              <a:rPr lang="te-IN" sz="5400" kern="1200" dirty="0">
                <a:solidFill>
                  <a:schemeClr val="accent5">
                    <a:lumMod val="75000"/>
                  </a:schemeClr>
                </a:solidFill>
                <a:effectLst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)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సన్నిధిలో నను నిలిపి – ఉన్నత విజయమునిచ్చితివి </a:t>
            </a:r>
            <a:r>
              <a:rPr lang="te-IN" sz="5400" kern="1200" dirty="0">
                <a:solidFill>
                  <a:srgbClr val="2E75B6"/>
                </a:solidFill>
                <a:effectLst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</a:t>
            </a:r>
            <a:r>
              <a:rPr lang="en-IN" sz="5400" kern="1200" dirty="0">
                <a:solidFill>
                  <a:srgbClr val="2E75B6"/>
                </a:solidFill>
                <a:effectLst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2</a:t>
            </a:r>
            <a:r>
              <a:rPr lang="te-IN" sz="5400" kern="1200" dirty="0">
                <a:solidFill>
                  <a:srgbClr val="2E75B6"/>
                </a:solidFill>
                <a:effectLst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)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ఆశలు నెరవేరుటకు – నీ చిత్తము జరిగించుటకు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విడువవు నను యెడబాయవు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నీవు విడువవు నను యెడబాయవు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28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D3064-B7FE-4F6F-8A1E-91E7BD875720}"/>
              </a:ext>
            </a:extLst>
          </p:cNvPr>
          <p:cNvSpPr txBox="1"/>
          <p:nvPr/>
        </p:nvSpPr>
        <p:spPr>
          <a:xfrm>
            <a:off x="309562" y="625547"/>
            <a:ext cx="15636875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నాయందు దృష్టి నిలిపి</a:t>
            </a:r>
            <a:endParaRPr kumimoji="0" lang="en-IN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స్నేహబంధముతో ఆకర్షించి </a:t>
            </a:r>
            <a:r>
              <a:rPr lang="te-IN" sz="5400" kern="1200" dirty="0">
                <a:solidFill>
                  <a:srgbClr val="2E75B6"/>
                </a:solidFill>
                <a:effectLst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</a:t>
            </a:r>
            <a:r>
              <a:rPr lang="en-IN" sz="5400" kern="1200" dirty="0">
                <a:solidFill>
                  <a:srgbClr val="2E75B6"/>
                </a:solidFill>
                <a:effectLst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2</a:t>
            </a:r>
            <a:r>
              <a:rPr lang="te-IN" sz="5400" kern="1200" dirty="0">
                <a:solidFill>
                  <a:srgbClr val="2E75B6"/>
                </a:solidFill>
                <a:effectLst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)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కృపావరములతో నను నింపి</a:t>
            </a:r>
            <a:endParaRPr kumimoji="0" lang="en-IN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సత్యసాక్షిగా మార్చితివి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</a:t>
            </a:r>
            <a:r>
              <a:rPr kumimoji="0" lang="en-IN" sz="5400" b="0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2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)</a:t>
            </a:r>
            <a:endParaRPr kumimoji="0" lang="te-IN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మనస్సును పొందుకొని – నీ ప్రేమను నింపుకొని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కీర్తి</a:t>
            </a:r>
            <a:r>
              <a:rPr kumimoji="0" lang="en-IN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o</a:t>
            </a: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చెదను ప్రతినిత్యం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నిను ఆరాధింతును అనుక్షణము</a:t>
            </a:r>
            <a:endParaRPr kumimoji="0" lang="en-IN" sz="8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29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3626D8-CC97-4740-A3C9-1F4B9E4B0ECD}"/>
              </a:ext>
            </a:extLst>
          </p:cNvPr>
          <p:cNvSpPr txBox="1"/>
          <p:nvPr/>
        </p:nvSpPr>
        <p:spPr>
          <a:xfrm>
            <a:off x="311150" y="959863"/>
            <a:ext cx="15633700" cy="720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దివ్యమైన మహిమను</a:t>
            </a:r>
            <a:endParaRPr kumimoji="0" lang="en-IN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పరలోకమందునే చూచెదను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కౌగిలిలో చేర్చుకొని</a:t>
            </a:r>
            <a:endParaRPr kumimoji="0" lang="en-IN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ప్రతి భాష్పబిందువును తుడిచెదవు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kumimoji="0" lang="te-IN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మాటల మకరందమును – మరపురాని అనుబంధమును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మరువను ఎన్నడు విడువను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నేను మరువను ఎన్నడు విడువను</a:t>
            </a:r>
            <a:endParaRPr kumimoji="0" lang="en-IN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20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551437-7065-4FCC-812F-D0389D5C5387}"/>
              </a:ext>
            </a:extLst>
          </p:cNvPr>
          <p:cNvSpPr txBox="1"/>
          <p:nvPr/>
        </p:nvSpPr>
        <p:spPr>
          <a:xfrm>
            <a:off x="2847008" y="180523"/>
            <a:ext cx="10561984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కృపామయుడా – నీలోనా </a:t>
            </a:r>
            <a:r>
              <a:rPr lang="te-IN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నివసింప జేసినందున</a:t>
            </a:r>
            <a:b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ఇదిగో నా స్తుతుల సింహాసనం</a:t>
            </a:r>
            <a:b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నీలో నివసింప జేసినందునా</a:t>
            </a:r>
            <a:b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ఇదిగో నా స్తుతుల సింహాసనం</a:t>
            </a:r>
            <a:b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కృపామయుడా…</a:t>
            </a:r>
            <a:endParaRPr lang="en-IN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 అపాయము నా గుడారము</a:t>
            </a:r>
            <a:b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సమీపించనీయక </a:t>
            </a:r>
            <a:r>
              <a:rPr lang="te-IN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మార్గములన్నిటిలో</a:t>
            </a:r>
            <a:b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ఆశ్రయమైనందున </a:t>
            </a:r>
            <a:r>
              <a:rPr lang="te-IN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 ||కృపామయుడా||</a:t>
            </a:r>
            <a:endParaRPr lang="en-IN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చీకటి నుండి వెలుగులోనికి</a:t>
            </a:r>
            <a:b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నన్ను పిలచిన తేజోమయా </a:t>
            </a:r>
            <a:r>
              <a:rPr lang="te-IN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రాజవంశములో</a:t>
            </a:r>
            <a:b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యాజకత్వము చేసెదను </a:t>
            </a:r>
            <a:r>
              <a:rPr lang="te-IN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||కృపామయుడా||</a:t>
            </a:r>
            <a:endParaRPr lang="en-IN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నీలో నిలిచి ఆత్మ ఫలము</a:t>
            </a:r>
            <a:b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ఫలియించుట కొరకు </a:t>
            </a:r>
            <a:r>
              <a:rPr lang="te-IN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పైన నిండుగా</a:t>
            </a:r>
            <a:b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 వర్షము కుమ్మరించు </a:t>
            </a:r>
            <a:r>
              <a:rPr lang="te-IN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||కృపామయుడా||</a:t>
            </a:r>
            <a:endParaRPr lang="en-IN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 యోగ్యత లేని నాకు</a:t>
            </a:r>
            <a:b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 కిరీటమిచ్చుటకు </a:t>
            </a:r>
            <a:r>
              <a:rPr lang="te-IN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నను వీడక</a:t>
            </a:r>
            <a:b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శాశ్వత కృపగా మారెను </a:t>
            </a:r>
            <a:r>
              <a:rPr lang="te-IN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||కృపామయుడా||</a:t>
            </a:r>
            <a:endParaRPr lang="te-IN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3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222023-31F1-43B0-9D9C-7660EDCA0333}"/>
              </a:ext>
            </a:extLst>
          </p:cNvPr>
          <p:cNvSpPr txBox="1"/>
          <p:nvPr/>
        </p:nvSpPr>
        <p:spPr>
          <a:xfrm>
            <a:off x="0" y="397566"/>
            <a:ext cx="1625600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కృపామయుడా – నీలోనా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నివసింప జేసినందున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ఇదిగో నా స్తుతుల సింహాసనం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నీలో నివసింప జేసి</a:t>
            </a:r>
            <a:r>
              <a:rPr lang="en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నందునా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ఇదిగో నా స్తుతుల సింహాసనం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కృపామయుడా…</a:t>
            </a:r>
            <a:endParaRPr lang="en-IN" sz="8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94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BDBD09-EFCF-4B8F-8483-0180F03C5C05}"/>
              </a:ext>
            </a:extLst>
          </p:cNvPr>
          <p:cNvSpPr txBox="1"/>
          <p:nvPr/>
        </p:nvSpPr>
        <p:spPr>
          <a:xfrm>
            <a:off x="4416" y="619436"/>
            <a:ext cx="16251584" cy="717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 అపాయము నా గుడారము</a:t>
            </a:r>
            <a:b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సమీపించనీయక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మార్గములన్నిటిలో</a:t>
            </a:r>
            <a:b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15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		</a:t>
            </a:r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ఆశ్రయమైనందున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115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33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E1DBA0-6403-45E0-8D96-F09CC00C3239}"/>
              </a:ext>
            </a:extLst>
          </p:cNvPr>
          <p:cNvSpPr txBox="1"/>
          <p:nvPr/>
        </p:nvSpPr>
        <p:spPr>
          <a:xfrm>
            <a:off x="-3278" y="943899"/>
            <a:ext cx="16259278" cy="717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చీకటి నుండి వెలుగులోనికి</a:t>
            </a:r>
            <a:b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నన్ను పిలచిన తేజోమయా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రాజవంశములో</a:t>
            </a:r>
            <a:b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యాజకత్వము చేసెదను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115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89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717098"/>
            <a:ext cx="16270514" cy="770980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6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</a:p>
          <a:p>
            <a:pPr algn="ctr">
              <a:lnSpc>
                <a:spcPct val="150000"/>
              </a:lnSpc>
            </a:pPr>
            <a:r>
              <a:rPr lang="te-IN" sz="66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66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66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</a:p>
          <a:p>
            <a:pPr algn="ctr">
              <a:lnSpc>
                <a:spcPct val="150000"/>
              </a:lnSpc>
            </a:pPr>
            <a:r>
              <a:rPr lang="te-IN" sz="66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2807730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474947-BCC8-4E7E-97AF-8151C20DF42C}"/>
              </a:ext>
            </a:extLst>
          </p:cNvPr>
          <p:cNvSpPr txBox="1"/>
          <p:nvPr/>
        </p:nvSpPr>
        <p:spPr>
          <a:xfrm>
            <a:off x="-6351" y="471953"/>
            <a:ext cx="17202969" cy="717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నీలో నిలిచి ఆత్మ ఫలము</a:t>
            </a:r>
            <a:b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ఫలియించుట కొరకు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పైన నిండుగా</a:t>
            </a:r>
            <a:b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	   </a:t>
            </a:r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 వర్షము కుమ్మరించు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11500" dirty="0"/>
          </a:p>
        </p:txBody>
      </p:sp>
    </p:spTree>
    <p:extLst>
      <p:ext uri="{BB962C8B-B14F-4D97-AF65-F5344CB8AC3E}">
        <p14:creationId xmlns:p14="http://schemas.microsoft.com/office/powerpoint/2010/main" val="160542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F45165-4AEB-469F-A790-08453BECABE7}"/>
              </a:ext>
            </a:extLst>
          </p:cNvPr>
          <p:cNvSpPr txBox="1"/>
          <p:nvPr/>
        </p:nvSpPr>
        <p:spPr>
          <a:xfrm>
            <a:off x="-6350" y="647701"/>
            <a:ext cx="16262350" cy="717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 యోగ్యత లేని నాకు</a:t>
            </a:r>
            <a:b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 కిరీటమిచ్చుటకు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నను వీడక</a:t>
            </a:r>
            <a:b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		</a:t>
            </a:r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శాశ్వత కృపగా మారెను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15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en-IN" sz="11500" dirty="0"/>
          </a:p>
        </p:txBody>
      </p:sp>
    </p:spTree>
    <p:extLst>
      <p:ext uri="{BB962C8B-B14F-4D97-AF65-F5344CB8AC3E}">
        <p14:creationId xmlns:p14="http://schemas.microsoft.com/office/powerpoint/2010/main" val="295159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B81B864-51CE-4246-928C-3CE84E1C11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1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915710" y="-2606146"/>
            <a:ext cx="10424583" cy="156368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2B4ACF-A169-41A7-930C-90EB01841182}"/>
              </a:ext>
            </a:extLst>
          </p:cNvPr>
          <p:cNvSpPr txBox="1"/>
          <p:nvPr/>
        </p:nvSpPr>
        <p:spPr>
          <a:xfrm>
            <a:off x="4216953" y="832515"/>
            <a:ext cx="782209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ప్రియ ఆత్మ స్వరూపుడా </a:t>
            </a:r>
          </a:p>
          <a:p>
            <a:pPr algn="ctr"/>
            <a:r>
              <a:rPr lang="te-IN" sz="3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మా మధ్యకు </a:t>
            </a:r>
          </a:p>
          <a:p>
            <a:pPr algn="ctr"/>
            <a:endParaRPr lang="te-IN" sz="36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పాపపు ఊబి నుండి నను రక్షించితివి </a:t>
            </a:r>
          </a:p>
          <a:p>
            <a:pPr algn="ctr"/>
            <a:r>
              <a:rPr lang="te-IN" sz="3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పాపం కడిగి శుద్ధీకరించి</a:t>
            </a:r>
          </a:p>
          <a:p>
            <a:pPr algn="ctr"/>
            <a:r>
              <a:rPr lang="te-IN" sz="3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 దివ్య రక్తంతో  </a:t>
            </a:r>
          </a:p>
          <a:p>
            <a:pPr algn="ctr"/>
            <a:endParaRPr lang="te-IN" sz="36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సీనాయి కొండపై అరుదెంచిన దేవా </a:t>
            </a:r>
          </a:p>
          <a:p>
            <a:pPr algn="ctr"/>
            <a:r>
              <a:rPr lang="te-IN" sz="3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 దాహం తీర్చుటకై </a:t>
            </a:r>
          </a:p>
          <a:p>
            <a:pPr algn="ctr"/>
            <a:r>
              <a:rPr lang="te-IN" sz="3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ఆ దివ్య సమయంలో </a:t>
            </a:r>
          </a:p>
          <a:p>
            <a:pPr algn="ctr"/>
            <a:endParaRPr lang="te-IN" sz="36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ఆత్మవరములతో నన్ను నింపు దేవా </a:t>
            </a:r>
          </a:p>
          <a:p>
            <a:pPr algn="ctr"/>
            <a:r>
              <a:rPr lang="te-IN" sz="3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క్రీస్తు వలె నను అభిషేకించుము </a:t>
            </a:r>
          </a:p>
          <a:p>
            <a:pPr algn="ctr"/>
            <a:r>
              <a:rPr lang="te-IN" sz="3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సన్నిధిలో </a:t>
            </a:r>
          </a:p>
          <a:p>
            <a:pPr algn="ctr"/>
            <a:endParaRPr lang="te-IN" sz="36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19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171463-D96E-4EA4-99B8-66FFEAC671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1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915710" y="-2606146"/>
            <a:ext cx="10424583" cy="156368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8F8FDE-94A8-4FBA-9E38-C9935ECABA72}"/>
              </a:ext>
            </a:extLst>
          </p:cNvPr>
          <p:cNvSpPr txBox="1"/>
          <p:nvPr/>
        </p:nvSpPr>
        <p:spPr>
          <a:xfrm>
            <a:off x="462922" y="278517"/>
            <a:ext cx="15330156" cy="858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ప్రియ ఆత్మ స్వరూపుడా </a:t>
            </a:r>
          </a:p>
          <a:p>
            <a:pPr algn="ctr"/>
            <a:r>
              <a:rPr lang="te-IN" sz="13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39070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3F408C-E25E-4A83-85E7-4F11F2DFBB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1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915710" y="-2606146"/>
            <a:ext cx="10424583" cy="156368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3CB2C2-F831-4FF5-B324-2BF9C5A27E04}"/>
              </a:ext>
            </a:extLst>
          </p:cNvPr>
          <p:cNvSpPr txBox="1"/>
          <p:nvPr/>
        </p:nvSpPr>
        <p:spPr>
          <a:xfrm>
            <a:off x="462922" y="278517"/>
            <a:ext cx="15330156" cy="858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పాపపు ఊబి నుండి నను రక్షించితివి </a:t>
            </a:r>
          </a:p>
          <a:p>
            <a:pPr algn="ctr"/>
            <a:r>
              <a:rPr lang="te-IN" sz="13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పాపం కడిగి శుద్ధీకరించి</a:t>
            </a:r>
          </a:p>
          <a:p>
            <a:pPr algn="ctr"/>
            <a:r>
              <a:rPr lang="te-IN" sz="13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 దివ్య రక్తంతో  </a:t>
            </a:r>
          </a:p>
        </p:txBody>
      </p:sp>
    </p:spTree>
    <p:extLst>
      <p:ext uri="{BB962C8B-B14F-4D97-AF65-F5344CB8AC3E}">
        <p14:creationId xmlns:p14="http://schemas.microsoft.com/office/powerpoint/2010/main" val="120251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5247A6-1267-466D-9421-EBDEEB082B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1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915710" y="-2606146"/>
            <a:ext cx="10424583" cy="156368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3CB2C2-F831-4FF5-B324-2BF9C5A27E04}"/>
              </a:ext>
            </a:extLst>
          </p:cNvPr>
          <p:cNvSpPr txBox="1"/>
          <p:nvPr/>
        </p:nvSpPr>
        <p:spPr>
          <a:xfrm>
            <a:off x="462922" y="278517"/>
            <a:ext cx="15330156" cy="858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సీనాయి కొండపై అరుదెంచిన దేవా </a:t>
            </a:r>
          </a:p>
          <a:p>
            <a:pPr algn="ctr"/>
            <a:r>
              <a:rPr lang="te-IN" sz="13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 దాహం తీర్చుటకై </a:t>
            </a:r>
          </a:p>
          <a:p>
            <a:pPr algn="ctr"/>
            <a:r>
              <a:rPr lang="te-IN" sz="13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ఆ దివ్య సమయంలో </a:t>
            </a:r>
          </a:p>
        </p:txBody>
      </p:sp>
    </p:spTree>
    <p:extLst>
      <p:ext uri="{BB962C8B-B14F-4D97-AF65-F5344CB8AC3E}">
        <p14:creationId xmlns:p14="http://schemas.microsoft.com/office/powerpoint/2010/main" val="357789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DC2EB4-9E1C-4F34-A459-18A7B9B176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1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915710" y="-2606146"/>
            <a:ext cx="10424583" cy="156368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3CB2C2-F831-4FF5-B324-2BF9C5A27E04}"/>
              </a:ext>
            </a:extLst>
          </p:cNvPr>
          <p:cNvSpPr txBox="1"/>
          <p:nvPr/>
        </p:nvSpPr>
        <p:spPr>
          <a:xfrm>
            <a:off x="462922" y="720968"/>
            <a:ext cx="15330156" cy="717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ఆత్మవరములతో నన్ను </a:t>
            </a:r>
            <a:endParaRPr lang="en-IN" sz="115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15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నింపు దేవా </a:t>
            </a:r>
          </a:p>
          <a:p>
            <a:pPr algn="ctr"/>
            <a:r>
              <a:rPr lang="te-IN" sz="115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క్రీస్తు వలె నను అభిషేకించుము </a:t>
            </a:r>
          </a:p>
          <a:p>
            <a:pPr algn="ctr"/>
            <a:r>
              <a:rPr lang="te-IN" sz="115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సన్నిధిలో </a:t>
            </a:r>
          </a:p>
        </p:txBody>
      </p:sp>
    </p:spTree>
    <p:extLst>
      <p:ext uri="{BB962C8B-B14F-4D97-AF65-F5344CB8AC3E}">
        <p14:creationId xmlns:p14="http://schemas.microsoft.com/office/powerpoint/2010/main" val="55824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E17080-6BBF-474B-AE93-DF78A59391CA}"/>
              </a:ext>
            </a:extLst>
          </p:cNvPr>
          <p:cNvSpPr txBox="1"/>
          <p:nvPr/>
        </p:nvSpPr>
        <p:spPr>
          <a:xfrm>
            <a:off x="4064620" y="2032844"/>
            <a:ext cx="812923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గీతారాధనలో యేసయ్యా నీ కృప ఆధారమే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ఆవేదనలలో జనించెనే నీ కృపాదారణ –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వ్యర్ధము కాలేదు – నీ కృపా వాక్యమే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చేదైన వేరు ఏదైన నాలో – మొలవనివ్వలేదులే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అత్యున్నతమై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నన్ను అంటు కట్టెనే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1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చేనిలోని పైరు చేతికి రాకున్నా ఫలములన్నిరాలిపోయినా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సిరి సంపదలన్ని దూరమై పోయినా 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నేను చలించనులే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నిశ్చలమైన రాజ్యము కొరకే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ఎల్లవేళలా నిన్నే ఆరాధింతునే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/>
            <a:endParaRPr lang="en-IN" sz="1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ఆత్మాభిషేకం నీ ప్రేమ నాలో – నిండుగా కుమ్మరించెనే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 ఫలములెన్నో మెండుగ నాలో  ఫలింపజేసెనే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ఆత్మతో సత్యముతో ఆరాధించుచు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 వేచియుందునే నీ రాకడకై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66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3E201D-3D5A-4326-A416-64A24ED197F9}"/>
              </a:ext>
            </a:extLst>
          </p:cNvPr>
          <p:cNvSpPr txBox="1"/>
          <p:nvPr/>
        </p:nvSpPr>
        <p:spPr>
          <a:xfrm>
            <a:off x="2478" y="1037066"/>
            <a:ext cx="16253522" cy="717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గీతారాధనలో</a:t>
            </a:r>
            <a:endParaRPr lang="en-IN" sz="115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యేసయ్యా నీ కృప ఆధారమే</a:t>
            </a:r>
            <a:b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ఆవేదనలలో </a:t>
            </a:r>
            <a:endParaRPr lang="en-IN" sz="115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జనించెనే నీ కృపాదారణ 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  <a:endParaRPr lang="en-IN" sz="115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6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6C03EA-086B-483D-90AC-69F97ABEFA6E}"/>
              </a:ext>
            </a:extLst>
          </p:cNvPr>
          <p:cNvSpPr txBox="1"/>
          <p:nvPr/>
        </p:nvSpPr>
        <p:spPr>
          <a:xfrm>
            <a:off x="-286098" y="653128"/>
            <a:ext cx="16253522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వ్యర్ధము కాలేదు </a:t>
            </a:r>
            <a:endParaRPr lang="en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కృపా వాక్యమే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చేదైన వేరు ఏదైన నాలో </a:t>
            </a:r>
            <a:endParaRPr lang="en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మొలవనివ్వలేదులే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అత్యున్నతమై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నన్ను అంటు కట్టెనే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8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13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201846"/>
            <a:ext cx="16270514" cy="674030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72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72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72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72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4276032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40F4BB-2470-42F1-B2DE-96A6AE5E076C}"/>
              </a:ext>
            </a:extLst>
          </p:cNvPr>
          <p:cNvSpPr txBox="1"/>
          <p:nvPr/>
        </p:nvSpPr>
        <p:spPr>
          <a:xfrm>
            <a:off x="2478" y="472421"/>
            <a:ext cx="16253522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చేనిలోని పైరు చేతికి రాకున్నా </a:t>
            </a:r>
            <a:endParaRPr lang="en-IN" sz="8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ఫలములన్నిరాలిపోయినా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సిరి సంపదలన్ని దూరమై పోయినా </a:t>
            </a:r>
            <a:endParaRPr lang="en-IN" sz="8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నేను చలించనులే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నిశ్చలమైన రాజ్యము కొరకే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ఎల్లవేళలా నిన్నే ఆరాధింతునే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8654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40D8C7D-395D-4AD8-8AC1-EC07970E7707}"/>
              </a:ext>
            </a:extLst>
          </p:cNvPr>
          <p:cNvSpPr txBox="1"/>
          <p:nvPr/>
        </p:nvSpPr>
        <p:spPr>
          <a:xfrm>
            <a:off x="0" y="986973"/>
            <a:ext cx="1625600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ఆత్మాభిషేకం నీ ప్రేమ నాలో </a:t>
            </a:r>
            <a:endParaRPr lang="en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నిండుగా కుమ్మరించెనే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 ఫలములెన్నో మెండుగ నాలో </a:t>
            </a:r>
            <a:endParaRPr lang="en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ఫలింపజేసెనే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ఆత్మతో సత్యముతో ఆరాధించుచు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 వేచియుందునే నీ రాకడకై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74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481D13-AF64-406C-B893-E3587061D57A}"/>
              </a:ext>
            </a:extLst>
          </p:cNvPr>
          <p:cNvSpPr txBox="1"/>
          <p:nvPr/>
        </p:nvSpPr>
        <p:spPr>
          <a:xfrm>
            <a:off x="4064620" y="1478846"/>
            <a:ext cx="8129238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ఎందుకో నన్నింతగా నీవు ప్రేమించితివో దేవా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అందుకో నా దీన స్తుతిపాత్ర హల్లెలూయ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పాపము బాప నరరూపివైనావు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శాపము మాప నలిగి వ్రేలాడితివి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చాలిన దేవుడవు నీవే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స్థానములో నీవే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రూపము నాలో నిర్మించియున్నావు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పోలికలోనే నివసించుమన్నావు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ఎన్నుకొంటివి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కొరకై నీ కృపలో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  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శ్రమలు సహించి నా ఆశ్రయమైనావు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వ్యధలు భరించి నన్నాదుకొన్నావు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నన్ను నీలో చూచుకున్నావు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దాచియున్నావు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 </a:t>
            </a: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 నాలో నా సర్వము నీలో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సంపద నాలో నా సర్వస్వము నీలో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నేను ఏకమగువరకు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మనవులు ముందే నీ మనసులో నెరవేరే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మనుగడ ముందే నీ గ్రంథములోనుండే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ఏమి అద్భుత ప్రేమ సంకల్పం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నేనేమిచెల్లింతున్ </a:t>
            </a:r>
            <a:r>
              <a:rPr lang="te-IN" sz="1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    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23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FBD478-C36C-4AC5-AB76-32D33B894501}"/>
              </a:ext>
            </a:extLst>
          </p:cNvPr>
          <p:cNvSpPr txBox="1"/>
          <p:nvPr/>
        </p:nvSpPr>
        <p:spPr>
          <a:xfrm>
            <a:off x="2478" y="1015995"/>
            <a:ext cx="16253522" cy="8940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ఎందుకో నన్నింతగా నీవు ప్రేమించితివో దేవా</a:t>
            </a:r>
            <a:b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అందుకో నా దీన స్తుతిపాత్ర హల్లెలూయ యేసయ్యా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8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15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95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D88359-0BD0-4F75-946C-CF1896E6EBCB}"/>
              </a:ext>
            </a:extLst>
          </p:cNvPr>
          <p:cNvSpPr txBox="1"/>
          <p:nvPr/>
        </p:nvSpPr>
        <p:spPr>
          <a:xfrm>
            <a:off x="2478" y="1594626"/>
            <a:ext cx="16253522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0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పాపము బాప నరరూపివైనావు</a:t>
            </a:r>
            <a:br>
              <a:rPr lang="te-IN" sz="10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0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శాపము మాప నలిగి వ్రేలాడితివి</a:t>
            </a:r>
            <a:br>
              <a:rPr lang="te-IN" sz="10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0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చాలిన దేవుడవు నీవే</a:t>
            </a:r>
            <a:r>
              <a:rPr lang="en-IN" sz="10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0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స్థానములో నీవే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te-IN" sz="10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33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97922D-9967-448E-81F0-7CE30E045B25}"/>
              </a:ext>
            </a:extLst>
          </p:cNvPr>
          <p:cNvSpPr txBox="1"/>
          <p:nvPr/>
        </p:nvSpPr>
        <p:spPr>
          <a:xfrm>
            <a:off x="89210" y="1683837"/>
            <a:ext cx="16080058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రూపము నాలో నిర్మించియున్నావు</a:t>
            </a:r>
            <a:b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పోలికలోనే నివసించుమన్నావు</a:t>
            </a:r>
            <a:b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ఎన్నుకొంటివి</a:t>
            </a:r>
            <a:r>
              <a:rPr lang="en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96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కొరకై నీ కృపలో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   </a:t>
            </a:r>
            <a:endParaRPr lang="en-IN" sz="9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2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B32185-25E3-4F25-9A5C-9FB494132499}"/>
              </a:ext>
            </a:extLst>
          </p:cNvPr>
          <p:cNvSpPr txBox="1"/>
          <p:nvPr/>
        </p:nvSpPr>
        <p:spPr>
          <a:xfrm>
            <a:off x="2478" y="1616927"/>
            <a:ext cx="16253522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శ్రమలు సహించి నా ఆశ్రయమైనావు</a:t>
            </a:r>
            <a:b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వ్యధలు భరించి నన్నాదుకొన్నావు</a:t>
            </a:r>
            <a:b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నన్ను నీలో చూచుకున్నావు</a:t>
            </a:r>
            <a:r>
              <a:rPr lang="en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దాచియున్నావు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9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18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51C973-B6B1-4E3E-8E2F-835F42636CFA}"/>
              </a:ext>
            </a:extLst>
          </p:cNvPr>
          <p:cNvSpPr txBox="1"/>
          <p:nvPr/>
        </p:nvSpPr>
        <p:spPr>
          <a:xfrm>
            <a:off x="2478" y="1628076"/>
            <a:ext cx="16253522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 నాలో నా సర్వము నీలో</a:t>
            </a:r>
            <a:b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సంపద నాలో నా సర్వస్వము నీలో</a:t>
            </a:r>
            <a:b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నేను ఏకమగువరకు</a:t>
            </a:r>
            <a:r>
              <a:rPr lang="en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నన్ను విడువనంటివే </a:t>
            </a:r>
            <a:r>
              <a:rPr lang="te-IN" sz="54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96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CC9A6C-39A1-4B19-9B6B-A0BE8435FE13}"/>
              </a:ext>
            </a:extLst>
          </p:cNvPr>
          <p:cNvSpPr txBox="1"/>
          <p:nvPr/>
        </p:nvSpPr>
        <p:spPr>
          <a:xfrm>
            <a:off x="2478" y="1694984"/>
            <a:ext cx="16253522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మనవులు ముందే నీ మనసులో నెరవేరే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మనుగడ ముందే నీ గ్రంథములోనుండే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ఏమి అద్భుత ప్రేమ సంకల్పం</a:t>
            </a:r>
            <a:r>
              <a:rPr lang="en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నేనేమిచెల్లింతున్ </a:t>
            </a:r>
            <a:r>
              <a:rPr lang="te-IN" sz="54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     </a:t>
            </a:r>
            <a:endParaRPr lang="te-IN" sz="8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19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66D098-3778-433E-AF3C-986C0ABB2CDF}"/>
              </a:ext>
            </a:extLst>
          </p:cNvPr>
          <p:cNvSpPr txBox="1"/>
          <p:nvPr/>
        </p:nvSpPr>
        <p:spPr>
          <a:xfrm>
            <a:off x="3760694" y="1178307"/>
            <a:ext cx="8130988" cy="6355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te-IN" sz="11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స్తుతించి పాడి కీర్తింతును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కంటే ఉత్తమమౌ నీ కృపను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యేసయ్యా........ 4 హల్లెలూయా........ 4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బంధువులు స్నేహితులు ఎంతో మందుండగా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ఎన్నో మారులు నేను ఒంటరినై యుంటిని -2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నా ఒంటరి తనంలో మంచి స్నేహితునిగా 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చెంత చేరినావే-చెలిమి పంచినావే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గుండెల నిండా నీవే - నిన్ను పాడని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నా జీవితంలో ఎండవానలు రాగా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చీకటిని నేను అనుభవింపగా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మేఘ స్థంబమై- రాత్రి అగ్ని స్థంబమై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ఆవరించి నావే- ఆదరించి 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కన్నీరు తుడచి నన్ను – ముద్దాడితివే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అంతా నా వారేనని - ఎంతో సంబరపడగా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నట్టనడి సంద్రాన - నన్ను ముంచినారు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తీరం చేర్చేందుకు నడచి వచ్చినావా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 తండ్రి నీవై – నీప్రాణమిచ్చినావే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దేవుడని నేను నిన్ను పాడనీ</a:t>
            </a:r>
          </a:p>
          <a:p>
            <a:pPr algn="ctr"/>
            <a:endParaRPr lang="te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82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293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2C37DD-BFB0-4224-B189-9769919338F4}"/>
              </a:ext>
            </a:extLst>
          </p:cNvPr>
          <p:cNvSpPr txBox="1"/>
          <p:nvPr/>
        </p:nvSpPr>
        <p:spPr>
          <a:xfrm>
            <a:off x="5976" y="1710815"/>
            <a:ext cx="1625002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స్తుతించి పాడి కీర్తింతును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కంటే ఉత్తమమౌ నీ కృపను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యేసయ్యా........ 4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హల్లెలూయా........ 4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70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D568ED-2351-4EC9-8E61-5E27BBC3C649}"/>
              </a:ext>
            </a:extLst>
          </p:cNvPr>
          <p:cNvSpPr txBox="1"/>
          <p:nvPr/>
        </p:nvSpPr>
        <p:spPr>
          <a:xfrm>
            <a:off x="5976" y="896468"/>
            <a:ext cx="16250024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బంధువులు స్నేహితులు ఎంతో మందుండగా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ఎన్నో మారులు నేను ఒంటరినై యుంటిని -2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ఒంటరి తనంలో మంచి స్నేహితునిగా 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చెంత చేరినావే-చెలిమి పంచినావే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గుండెల నిండా నీవే - నిన్ను పాడని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43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ED26E7F-DB01-4257-BEEC-C40240A04AB5}"/>
              </a:ext>
            </a:extLst>
          </p:cNvPr>
          <p:cNvSpPr txBox="1"/>
          <p:nvPr/>
        </p:nvSpPr>
        <p:spPr>
          <a:xfrm>
            <a:off x="5976" y="842679"/>
            <a:ext cx="16250024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జీవితంలో ఎండవానలు రాగా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చీకటిని నేను అనుభవింపగా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మేఘ స్థంబమై- రాత్రి అగ్ని స్థంబమై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ఆవరించి నావే- ఆదరించి నావే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కన్నీరు తుడచి నన్ను – ముద్దాడితివే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72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CD6A2D-CA0F-4C4B-8820-08191DB2870F}"/>
              </a:ext>
            </a:extLst>
          </p:cNvPr>
          <p:cNvSpPr txBox="1"/>
          <p:nvPr/>
        </p:nvSpPr>
        <p:spPr>
          <a:xfrm>
            <a:off x="5976" y="541174"/>
            <a:ext cx="1625002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200" dirty="0">
                <a:latin typeface="Ramabhadra" panose="02000600000000000000" pitchFamily="2" charset="0"/>
                <a:cs typeface="Ramabhadra" panose="02000600000000000000" pitchFamily="2" charset="0"/>
              </a:rPr>
              <a:t>అంతా నా వారేనని ఎంతో సంబరపడగా</a:t>
            </a:r>
            <a:endParaRPr lang="en-US" sz="9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నట్టనడి సంద్రాన - నన్ను ముంచినారు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తీరం చేర్చేందుకు నడచి వచ్చినావా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 తండ్రి నీవై – నీప్రాణమిచ్చినావే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దేవుడని నేను నిన్ను పాడనీ</a:t>
            </a:r>
          </a:p>
        </p:txBody>
      </p:sp>
    </p:spTree>
    <p:extLst>
      <p:ext uri="{BB962C8B-B14F-4D97-AF65-F5344CB8AC3E}">
        <p14:creationId xmlns:p14="http://schemas.microsoft.com/office/powerpoint/2010/main" val="343123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B1E4EB-7ECE-4945-9D7C-DB69B9FF926C}"/>
              </a:ext>
            </a:extLst>
          </p:cNvPr>
          <p:cNvSpPr txBox="1"/>
          <p:nvPr/>
        </p:nvSpPr>
        <p:spPr>
          <a:xfrm>
            <a:off x="1996068" y="1014761"/>
            <a:ext cx="1186489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అందరు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 తండ్రి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వ్యాధులు నన్ను చుట్టినా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బాధలు నన్ను ముట్టినా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కొండయు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కోటయు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కొండ కోట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నిన్ను నమ్ముకొంటిని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నీడయు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 నీడ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58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4A1654-9C17-4EA3-A43E-8CA54FE91798}"/>
              </a:ext>
            </a:extLst>
          </p:cNvPr>
          <p:cNvSpPr txBox="1"/>
          <p:nvPr/>
        </p:nvSpPr>
        <p:spPr>
          <a:xfrm>
            <a:off x="2478" y="1204333"/>
            <a:ext cx="16253522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0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అందరు నన్ను విడచినా</a:t>
            </a:r>
            <a:br>
              <a:rPr lang="te-IN" sz="10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0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0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0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0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తల్లియు నీవే</a:t>
            </a:r>
            <a:r>
              <a:rPr lang="en-US" sz="10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0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తండ్రియు నీవే</a:t>
            </a:r>
            <a:br>
              <a:rPr lang="te-IN" sz="10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0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 తండ్రి నీవే యేసయ్యా </a:t>
            </a:r>
            <a:r>
              <a:rPr lang="te-IN" sz="10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0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41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2490A2-0692-4746-A551-4C03D76F627E}"/>
              </a:ext>
            </a:extLst>
          </p:cNvPr>
          <p:cNvSpPr txBox="1"/>
          <p:nvPr/>
        </p:nvSpPr>
        <p:spPr>
          <a:xfrm>
            <a:off x="2478" y="1193179"/>
            <a:ext cx="16253522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9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9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9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9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13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4DF99-EAA0-476A-A3E8-D118900E65C4}"/>
              </a:ext>
            </a:extLst>
          </p:cNvPr>
          <p:cNvSpPr txBox="1"/>
          <p:nvPr/>
        </p:nvSpPr>
        <p:spPr>
          <a:xfrm>
            <a:off x="11151" y="936694"/>
            <a:ext cx="16258478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0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వ్యాధులు నన్ను చుట్టినా</a:t>
            </a:r>
            <a:br>
              <a:rPr lang="te-IN" sz="10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0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బాధలు నన్ను ముట్టినా </a:t>
            </a:r>
            <a:r>
              <a:rPr lang="te-IN" sz="10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0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0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కొండయు నీవే</a:t>
            </a:r>
            <a:r>
              <a:rPr lang="en-US" sz="10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0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కోటయు నీవే</a:t>
            </a:r>
            <a:br>
              <a:rPr lang="te-IN" sz="10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0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కొండ కోట నీవే యేసయ్యా </a:t>
            </a:r>
            <a:r>
              <a:rPr lang="te-IN" sz="10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0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8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3927A6-5FEA-47C4-A1FE-D4E7D417750A}"/>
              </a:ext>
            </a:extLst>
          </p:cNvPr>
          <p:cNvSpPr txBox="1"/>
          <p:nvPr/>
        </p:nvSpPr>
        <p:spPr>
          <a:xfrm>
            <a:off x="2478" y="1616930"/>
            <a:ext cx="16253522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నిన్ను నమ్ముకొంటిని</a:t>
            </a:r>
            <a:b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9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తోడుయు నీవే</a:t>
            </a:r>
            <a:r>
              <a:rPr lang="en-US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నీడయు నీవే</a:t>
            </a:r>
            <a:b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 నీడ నీవే యేసయ్యా </a:t>
            </a:r>
            <a:r>
              <a:rPr lang="te-IN" sz="9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416420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008BE3-43A5-4C5A-BCEC-F96F65A3B841}"/>
              </a:ext>
            </a:extLst>
          </p:cNvPr>
          <p:cNvSpPr txBox="1"/>
          <p:nvPr/>
        </p:nvSpPr>
        <p:spPr>
          <a:xfrm>
            <a:off x="4064000" y="786349"/>
            <a:ext cx="812800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కృపగల దేవా దయగల రాజా</a:t>
            </a:r>
            <a:b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బహు ఘనతేజ</a:t>
            </a:r>
            <a:b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 చరణములే నే కోరితిని</a:t>
            </a:r>
            <a:b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 వరములనే నే వేడితిని (2)</a:t>
            </a:r>
            <a:b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సర్వాధికారి నీవే దేవా – నా సహకారి నీవే ప్రభువా</a:t>
            </a:r>
            <a:b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నా కోరికలే సఫలము చేసి – ఆలోచనలే నెరవేర్చితివి</a:t>
            </a:r>
            <a:b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అర్పించెదను నా సర్వమును నీకే దేవా</a:t>
            </a:r>
            <a:b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ఆరాధించి ఆనందించెద నీలో దేవా </a:t>
            </a:r>
            <a:r>
              <a:rPr lang="te-IN" sz="1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  <a:p>
            <a:pPr algn="ctr"/>
            <a:r>
              <a:rPr lang="te-IN" sz="1800" b="1" dirty="0"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18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త్రోవను చూపే తారవు నీవే గమ్యము చేర్చే సారథి నీవే </a:t>
            </a:r>
            <a:r>
              <a:rPr lang="te-IN" sz="1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జీవన యాత్రా శుభప్రదమాయే నా ప్రతి ప్రార్థన పరిమళమాయె</a:t>
            </a:r>
            <a:b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 ఉదయకాంతిలో నను నడుపుము</a:t>
            </a:r>
            <a:b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నా హృదిని నీ శాంతితో నింపుము </a:t>
            </a:r>
            <a:r>
              <a:rPr lang="te-IN" sz="1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</a:p>
          <a:p>
            <a:pPr algn="ctr"/>
            <a:r>
              <a:rPr lang="te-IN" sz="1800" b="1" dirty="0"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కృప చూపి నన్ను అభిషేకించి వాగ్ధానములు నెరవేర్చినావే </a:t>
            </a:r>
            <a:r>
              <a:rPr lang="te-IN" sz="1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బహు వింతగా నను ప్రేమించినావే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బలమైన జనముగా నను మార్చినావే</a:t>
            </a:r>
            <a:b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కీర్తి జగమంత వివరింతును</a:t>
            </a:r>
            <a:b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మహిమలను ప్రకటింతును </a:t>
            </a:r>
            <a:r>
              <a:rPr lang="te-IN" sz="1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  <a:p>
            <a:pPr algn="ctr"/>
            <a:r>
              <a:rPr lang="te-IN" sz="1800" b="1" dirty="0"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18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వరుడైన దేవా</a:t>
            </a:r>
            <a:b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మేఘాల మీద దిగి వచ్చు వేళ </a:t>
            </a:r>
            <a:r>
              <a:rPr lang="te-IN" sz="1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ఆకాశ వీధిలో కమనీయ కాంతిలో</a:t>
            </a:r>
            <a:b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ప్రియమైన సంఘమై నిను చేరెదను</a:t>
            </a:r>
            <a:b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నిలిచెదను నీతోనే సీయోనులో</a:t>
            </a:r>
            <a:b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           జీవింతు నీలోనే యుగయుగములు </a:t>
            </a:r>
            <a:r>
              <a:rPr lang="te-IN" sz="1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dirty="0"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18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62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53847" y="647849"/>
            <a:ext cx="5636071" cy="6232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 జగమెరిగిన నా యేసు రాజా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రాగాలలో అనురాగాలు కురిపించిన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మనబంధము అనుబంధము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విడదీయగలరా ఎవరైనను మరి ఏదైనను?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స్థితియందున సంపన్న స్థితియందున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నడచినను ఎగిరినను సంతృప్తి కలిగి యుందునే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ఆరాధనకు నా ఆధారమా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స్తోత్రబలులు నీకే అర్పించెద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బలహీనతలయందున అవమానములయందున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పడినను కృంగినను నీకృప కలిగియుందునే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ఆరాధనకు నా ఆధారమా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స్తోత్రబలులు నీకే అర్పించెద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సీయోను షాలేము మన నిత్య నివాసము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చేరుటయే నా ధ్యానము ఈ ఆశ కలిగి యుందునే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ఆరాధనకు నా ఆధారమా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0645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337084-1FA4-4AF2-B9F9-377AD0A63FBA}"/>
              </a:ext>
            </a:extLst>
          </p:cNvPr>
          <p:cNvSpPr txBox="1"/>
          <p:nvPr/>
        </p:nvSpPr>
        <p:spPr>
          <a:xfrm>
            <a:off x="0" y="362857"/>
            <a:ext cx="1625600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కృపగల దేవా దయగల రాజా</a:t>
            </a:r>
            <a:b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బహు ఘనతేజ</a:t>
            </a:r>
            <a:b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 చరణములే నే కోరితిని</a:t>
            </a:r>
            <a:b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 వరములనే నే వేడితిని (2)</a:t>
            </a:r>
            <a:b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సర్వాధికారి నీవే దేవా – నా సహకారి నీవే ప్రభువా</a:t>
            </a:r>
            <a:b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నా కోరికలే సఫలము చేసి – ఆలోచనలే నెరవేర్చితివి</a:t>
            </a:r>
            <a:b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అర్పించెదను నా సర్వమును నీకే దేవా</a:t>
            </a:r>
            <a:b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ఆరాధించి ఆనందించెద నీలో దేవా </a:t>
            </a:r>
            <a:r>
              <a:rPr lang="te-IN" sz="66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</p:txBody>
      </p:sp>
    </p:spTree>
    <p:extLst>
      <p:ext uri="{BB962C8B-B14F-4D97-AF65-F5344CB8AC3E}">
        <p14:creationId xmlns:p14="http://schemas.microsoft.com/office/powerpoint/2010/main" val="315839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DA02F8-7064-4A1B-94C6-352C816F32C8}"/>
              </a:ext>
            </a:extLst>
          </p:cNvPr>
          <p:cNvSpPr txBox="1"/>
          <p:nvPr/>
        </p:nvSpPr>
        <p:spPr>
          <a:xfrm>
            <a:off x="-145142" y="537027"/>
            <a:ext cx="1625600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త్రోవను చూపే తారవు నీవే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గమ్యము చేర్చే సారథి నీవే </a:t>
            </a:r>
            <a:r>
              <a:rPr lang="te-IN" sz="80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జీవన యాత్రా శుభప్రదమాయే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ప్రార్థన పరిమళమాయె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 ఉదయకాంతిలో నను నడుపుము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హృదిని నీ శాంతితో నింపుము </a:t>
            </a:r>
            <a:r>
              <a:rPr lang="te-IN" sz="80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</a:p>
        </p:txBody>
      </p:sp>
    </p:spTree>
    <p:extLst>
      <p:ext uri="{BB962C8B-B14F-4D97-AF65-F5344CB8AC3E}">
        <p14:creationId xmlns:p14="http://schemas.microsoft.com/office/powerpoint/2010/main" val="339556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5389A6-7086-4686-9DE2-C9B959131F15}"/>
              </a:ext>
            </a:extLst>
          </p:cNvPr>
          <p:cNvSpPr txBox="1"/>
          <p:nvPr/>
        </p:nvSpPr>
        <p:spPr>
          <a:xfrm>
            <a:off x="0" y="754744"/>
            <a:ext cx="1625600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 చూపి నన్ను అభిషేకించి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వాగ్ధానములు నెరవేర్చినావే </a:t>
            </a:r>
            <a:r>
              <a:rPr lang="te-IN" sz="80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బహు వింతగా నను ప్రేమించినావే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బలమైన జనముగా నను మార్చినావే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కీర్తి జగమంత వివరింతును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మహిమలను ప్రకటింతును </a:t>
            </a:r>
            <a:r>
              <a:rPr lang="te-IN" sz="80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</p:txBody>
      </p:sp>
    </p:spTree>
    <p:extLst>
      <p:ext uri="{BB962C8B-B14F-4D97-AF65-F5344CB8AC3E}">
        <p14:creationId xmlns:p14="http://schemas.microsoft.com/office/powerpoint/2010/main" val="111184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4343A9-E628-412A-A930-4A925AA8EF56}"/>
              </a:ext>
            </a:extLst>
          </p:cNvPr>
          <p:cNvSpPr txBox="1"/>
          <p:nvPr/>
        </p:nvSpPr>
        <p:spPr>
          <a:xfrm>
            <a:off x="-348343" y="1030514"/>
            <a:ext cx="16256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వరుడైన దేవా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మేఘాల మీద దిగి వచ్చు వేళ </a:t>
            </a:r>
            <a:r>
              <a:rPr lang="te-IN" sz="72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ఆకాశ వీధిలో కమనీయ కాంతిలో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ప్రియమైన సంఘమై నిను చేరెదను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నిలిచెదను నీతోనే సీయోనులో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           జీవింతు నీలోనే యుగయుగములు </a:t>
            </a:r>
            <a:r>
              <a:rPr lang="te-IN" sz="72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53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BAA18D-A6FD-4ACB-8DA8-E28684763442}"/>
              </a:ext>
            </a:extLst>
          </p:cNvPr>
          <p:cNvSpPr txBox="1"/>
          <p:nvPr/>
        </p:nvSpPr>
        <p:spPr>
          <a:xfrm>
            <a:off x="1371600" y="1016000"/>
            <a:ext cx="135128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శృతిచేసి నే పాడనా స్తోత్ర గీతం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భజియించి నే పొగడనా స్వామీ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శృతిచేసి నే పాడనా స్తోత్ర గీతం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హల్లెలూయ హల్లేలుయా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దానియేలును సింహపు బోనులో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కాపాడినది నీవెకదా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జలప్రళయములో నోవాహును గాచిన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బలవంతుడవు నీవెకదా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నీవెకదా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(3)         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సమరయ స్త్రీని కరుణతో బ్రోచిన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సత్య హితుడవు నీవెకదా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పాపులకొరకై ప్రాణమునిచ్చిన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కరుణామయుడవు నీవెకదా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నీవెకదా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(3)         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90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F39ABF-1129-4963-A3AE-ADE4EB743850}"/>
              </a:ext>
            </a:extLst>
          </p:cNvPr>
          <p:cNvSpPr txBox="1"/>
          <p:nvPr/>
        </p:nvSpPr>
        <p:spPr>
          <a:xfrm>
            <a:off x="368300" y="889000"/>
            <a:ext cx="162560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శృతిచేసి నే పాడనా స్తోత్ర గీతం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భజియించి నే పొగడనా స్వామీ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శృతిచేసి నే పాడనా స్తోత్ర గీతం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హల్లెలూయ హల్లేలుయా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</a:t>
            </a:r>
            <a:endParaRPr lang="en-IN" sz="8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56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7C95AD-3747-437A-B520-668227575B3E}"/>
              </a:ext>
            </a:extLst>
          </p:cNvPr>
          <p:cNvSpPr txBox="1"/>
          <p:nvPr/>
        </p:nvSpPr>
        <p:spPr>
          <a:xfrm>
            <a:off x="0" y="1371600"/>
            <a:ext cx="162560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దానియేలును సింహపు బోనులో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కాపాడినది నీవెకదా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జలప్రళయములో నోవాహును గాచిన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బలవంతుడవు నీవెకదా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నీవెకదా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(3)          </a:t>
            </a:r>
            <a:endParaRPr lang="te-IN" sz="8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51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B9E6A0-9C16-4EFB-8B97-361EAD1D499D}"/>
              </a:ext>
            </a:extLst>
          </p:cNvPr>
          <p:cNvSpPr txBox="1"/>
          <p:nvPr/>
        </p:nvSpPr>
        <p:spPr>
          <a:xfrm>
            <a:off x="0" y="939800"/>
            <a:ext cx="1625600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సమరయ స్త్రీని కరుణతో బ్రోచిన</a:t>
            </a:r>
            <a:b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సత్య హితుడవు నీవెకదా </a:t>
            </a:r>
            <a:r>
              <a:rPr lang="te-IN" sz="9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పాపులకొరకై ప్రాణమునిచ్చిన</a:t>
            </a:r>
            <a:b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కరుణామయుడవు నీవెకదా </a:t>
            </a:r>
            <a:r>
              <a:rPr lang="te-IN" sz="9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నీవెకదా </a:t>
            </a:r>
            <a:r>
              <a:rPr lang="te-IN" sz="9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(3)          </a:t>
            </a:r>
            <a:endParaRPr lang="te-IN" sz="9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96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592263" y="1945789"/>
            <a:ext cx="1249680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స్తుతి పాత్రుడా – స్తోత్రార్హుడా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స్తుతులందుకో - పూజార్హుడా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ఆకాశమందు నీవు తప్ప - నాకెవరున్నారు నా ప్రభు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స్తుతి పాత్రుడా.... ఆఆఅ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శత్రువులు నను తరుముచుండగా - నా యాత్మ నాలో కృంగెనే ప్రభూ -2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మనస్సు నీ వైపు త్రిప్పిన వెంటనే - శత్రుల చేతినుండి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విడిపించినావు - కాపాడినావు -2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స్తుతి పాత్రుడా...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ప్రాణ స్నేహితులు నన్ను చూచి దూరాన నిలిచేరు నా ప్రభూ -2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వాక్య ధ్యానమే నా త్రోవకు వెలుగై -నను నిల్పెను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సన్నీధిలో - నీ సంఘములో -2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04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13220" y="1268681"/>
            <a:ext cx="156295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స్తుతి పాత్రుడా – స్తోత్రార్హుడా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స్తుతులందుకో - పూజార్హుడా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ఆకాశమందు నీవు తప్ప </a:t>
            </a:r>
            <a:endParaRPr kumimoji="0" lang="en-IN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నాకెవరున్నారు</a:t>
            </a:r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ప్రభు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స్తుతి పాత్రుడా.... ఆఆఅ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46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4514" y="1755844"/>
            <a:ext cx="16270514" cy="563231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స్తోత్రింతున్ మనసారా యేసు ప్రభో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గీతములతో ఎల్లప్పుడు  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సర్వేశ్వరా నన్ను కరుణతో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3083456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1621450"/>
            <a:ext cx="1563687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 జగమెరిగిన నా యేసు రాజా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రాగాలలో అనురాగాలు కురిపించిన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మనబంధము అనుబంధము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177837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307770" y="1268681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శత్రువులు నను తరుముచుండగా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యాత్మ నాలో కృంగెనే ప్రభూ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మనస్సు నీ వైపు త్రిప్పిన వెంటనే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శత్రుల చేతినుండి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విడిపించినావు - కాపాడినావు</a:t>
            </a:r>
          </a:p>
        </p:txBody>
      </p:sp>
    </p:spTree>
    <p:extLst>
      <p:ext uri="{BB962C8B-B14F-4D97-AF65-F5344CB8AC3E}">
        <p14:creationId xmlns:p14="http://schemas.microsoft.com/office/powerpoint/2010/main" val="313720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91883" y="1448068"/>
            <a:ext cx="16639765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ప్రాణ స్నేహితులు నన్ను చూచి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దూరాన నిలిచేరు నా ప్రభూ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వాక్య ధ్యానమే నా త్రోవకు వెలుగై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నను నిల్పెను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సన్నీధిలో - నీ సంఘములో</a:t>
            </a:r>
            <a:endParaRPr kumimoji="0" lang="en-IN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44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2042206" y="2451640"/>
            <a:ext cx="1249680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నేనున్న స్థితిలోనే సంతృప్తిని కలిగించు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ఏమున్న లేకున్న నీకొరకే బ్రతికించు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కష్టాలు ఎదురైనా నా యాత్రను సాగించు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నష్టాలలోనైనా స్తుతిచేయుట నేర్పించు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లోకములో నీ కొరకు జ్యోతిగ నను వెలిగించు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రెండవ రాకడవరకు విడువక నను నడిపించు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దినముల పరిమాణం లెక్కించుట నేర్పించు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లోపల స్థిర హృదయం నూతనముగ పుట్టించు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సరియగు త్రోవను నడువ కట్డడలను బోధించు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సమయోచిత జ్ఞానమును దయచేసి దీవించు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30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13220" y="1884234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నేనున్న స్థితిలోనే సంతృప్తిని కలిగించు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ఏమున్న లేకున్న నీకొరకే బ్రతికించు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కష్టాలు ఎదురైనా నా యాత్రను సాగించు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నష్టాలలోనైనా స్తుతిచేయుట నేర్పించు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61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0433" y="1576920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లోకములో నీ కొరకు </a:t>
            </a:r>
            <a:endParaRPr kumimoji="0" lang="en-IN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జ్యోతిగ నను వెలిగించు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రెండవ రాకడ</a:t>
            </a:r>
            <a:r>
              <a:rPr kumimoji="0" lang="en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వరకు </a:t>
            </a:r>
            <a:endParaRPr kumimoji="0" lang="en-IN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విడువక నను నడిపించు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52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479220" y="1140291"/>
            <a:ext cx="16639765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దినముల పరిమాణం </a:t>
            </a:r>
            <a:endParaRPr kumimoji="0" lang="en-IN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లెక్కించుట నేర్పించు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లోపల స్థిర హృదయం</a:t>
            </a:r>
            <a:endParaRPr kumimoji="0" lang="en-IN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నూతనముగ పుట్టించు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7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596697" y="1817400"/>
            <a:ext cx="16639765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సరియగు త్రోవను నడువ </a:t>
            </a:r>
            <a:endParaRPr kumimoji="0" lang="en-IN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కట్డడలను బోధించు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సమయోచిత జ్ఞానమును</a:t>
            </a:r>
            <a:endParaRPr kumimoji="0" lang="en-IN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దయచేసి దీవించు</a:t>
            </a:r>
            <a:endParaRPr kumimoji="0" lang="en-IN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20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592263" y="463183"/>
            <a:ext cx="124968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నేనేమైనా ప్రభువా నిన్నే స్తుతిస్తాను</a:t>
            </a:r>
            <a:endParaRPr lang="en-US" sz="2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నాకేమున్నా ప్రభువా నీకే అర్పిస్తాను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నేనేమైయున్నానో నీ దయవలనేనయ్యా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నాకున్నన్నియు నీవిచ్చినవేనయ్యా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లేక లేక వృద్ధాప్యమందు ఏకైక కుమారుని ఇచ్చింది నీవే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ఇచ్చిన నీవే బలి కోరగా తెచ్చి నీకు నీకు అర్పించిన అబ్రహాములా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సర్వము పోయిన శరీరం కుళ్ళిన నా అనేవారు వెలివేసినా ఆప్తులంతా శత్రులైన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అంతము వరకు సహించిన ఆ యోబులా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నామట్టుకైతే బ్రతుకుట క్రిస్తే చావైనా అది నాకెంతో మేలు ఇదిగో నేను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ఉన్నానయ్య దయతో నన్ను గైకొనుమయా నా యేసయ్య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10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13220" y="1811209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నేనేమైనా ప్రభువా నిన్నే స్తుతిస్తాను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నాకేమున్నా ప్రభువా నీకే అర్పిస్తాను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నేనేమైయున్నానో నీ దయవలనేనయ్యా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నాకున్నన్నియు నీవిచ్చినవేనయ్యా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62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307770" y="1103460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లేక లేక వృద్ధాప్యమందు 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ఏకైక కుమారుని ఇచ్చింది నీవే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ఇచ్చిన నీవే బలి కోరగా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తెచ్చి నీకు అర్పించిన    అబ్రహాములా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7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1621450"/>
            <a:ext cx="1563687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దీన స్థితియందున సంపన్న స్థితియందున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నడచినను ఎగిరినను సంతృప్తి కలిగి యుందునే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ఆరాధనకు నా ఆధారమా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1871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91883" y="1404526"/>
            <a:ext cx="16639765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నామట్టుకైతే బ్రతుకుట క్రిస్తే చావైనా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అది నాకెంతో మేలు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ఇదిగో నేను</a:t>
            </a:r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ఉన్నానయ్య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దయతో నన్ను గైకొనుమయా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యేసయ్య</a:t>
            </a:r>
            <a:endParaRPr kumimoji="0" lang="en-IN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84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B4A711-6266-470D-BAB1-CD1736CD67BE}"/>
              </a:ext>
            </a:extLst>
          </p:cNvPr>
          <p:cNvSpPr txBox="1"/>
          <p:nvPr/>
        </p:nvSpPr>
        <p:spPr>
          <a:xfrm>
            <a:off x="88900" y="800101"/>
            <a:ext cx="160782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సర్వము పోయిన శరీరం కుళ్ళిన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అనేవారు వెలివేసినా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ఆప్తులంతా శత్రులైన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అంతము వరకు సహించిన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 యోబులా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87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592263" y="463183"/>
            <a:ext cx="1249680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నిన్న నేడు నిరంతరం మారనే మారవు</a:t>
            </a:r>
            <a:endParaRPr lang="en-US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నా జ్ఞాపకాలలో చెరగని వాడవు (2)</a:t>
            </a:r>
            <a:endParaRPr lang="en-US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నీవే నీవే నమ్మదగినా దేవుడవు</a:t>
            </a:r>
            <a:endParaRPr lang="en-US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నీవు నా పక్షమై నిలిచేయున్నావు (2)</a:t>
            </a:r>
            <a:endParaRPr lang="en-US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ప్రత్యక్షతలో</a:t>
            </a:r>
            <a:endParaRPr lang="en-US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బయలుపడెనే శాశ్వతా కృప నాకై (2)</a:t>
            </a:r>
            <a:endParaRPr lang="en-US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విడువదే నన్నెల్లప్పుడూ కృప</a:t>
            </a:r>
            <a:endParaRPr lang="en-US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విజయపథమున నడిపించెనే కృప (2)</a:t>
            </a:r>
            <a:endParaRPr lang="en-US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విస్తరించెనే నిన్ను స్తుతించినప్పుడు</a:t>
            </a:r>
            <a:endParaRPr lang="en-US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కృపాతిశయము</a:t>
            </a:r>
            <a:endParaRPr lang="en-US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ఆదరించెనే శాశ్వత జీవముకై (2)</a:t>
            </a:r>
            <a:endParaRPr lang="en-US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మరువదే నన్నెల్లప్పుడూ కృప</a:t>
            </a:r>
            <a:endParaRPr lang="en-US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మాణిక్య మణులను మరిపించేనే కృప (2)</a:t>
            </a:r>
            <a:endParaRPr lang="en-US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మైమరచితినే నీ కృప తలంచినప్పుడు</a:t>
            </a:r>
            <a:endParaRPr lang="en-US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మహిమైశ్వర్యము</a:t>
            </a:r>
            <a:endParaRPr lang="en-US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చూపెనే నీ దీర్ఘశాంతము నాపై (2)</a:t>
            </a:r>
            <a:endParaRPr lang="en-US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ఆదుకునే నన్నెల్లప్పుడూ కృప</a:t>
            </a:r>
            <a:endParaRPr lang="en-US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శాంతి సమరము చేసెనే కృప (2)</a:t>
            </a:r>
            <a:endParaRPr lang="en-US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మహిమోన్నతము పొందితి ప్రశాంతతలోనే</a:t>
            </a:r>
            <a:endParaRPr lang="en-IN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78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13220" y="1811209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నిన్న నేడు నిరంతరం మారనే మారవు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జ్ఞాపకాలలో చెరగని వాడవు </a:t>
            </a:r>
            <a:r>
              <a:rPr lang="te-IN" sz="4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8000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నీవే నీవే నమ్మదగినా దేవుడవు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నీవు నా పక్షమై నిలిచేయున్నావు </a:t>
            </a:r>
            <a:r>
              <a:rPr lang="te-IN" sz="4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8000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59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307770" y="1268681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ప్రత్యక్షతలో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బయలుపడెనే శాశ్వతా కృప నాకై </a:t>
            </a:r>
            <a:r>
              <a:rPr lang="te-IN" sz="4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4800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విడువదే నన్నెల్లప్పుడూ కృప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విజయపథమున నడిపించెనే కృప </a:t>
            </a:r>
            <a:r>
              <a:rPr lang="te-IN" sz="4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4800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విస్తరించెనే నిన్ను స్తుతించినప్పుడు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23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91883" y="1268681"/>
            <a:ext cx="16639765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కృపాతిశయము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ఆదరించెనే శాశ్వత జీవముకై </a:t>
            </a:r>
            <a:r>
              <a:rPr lang="te-IN" sz="4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4800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మరువదే నన్నెల్లప్పుడూ కృప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మాణిక్య మణులను మరిపించేనే కృప </a:t>
            </a:r>
            <a:r>
              <a:rPr lang="te-IN" sz="4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4800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మైమరచితినే నీ కృప తలంచినప్పుడు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72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91883" y="1268681"/>
            <a:ext cx="16639765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మహిమైశ్వర్యము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చూపెనే నీ దీర్ఘశాంతము నాపై </a:t>
            </a:r>
            <a:r>
              <a:rPr lang="te-IN" sz="4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4800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ఆదుకునే నన్నెల్లప్పుడూ కృప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శాంతి సమరము చేసెనే కృప </a:t>
            </a:r>
            <a:r>
              <a:rPr lang="te-IN" sz="4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4800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మహిమోన్నతము పొందితి ప్రశాంతతలోనే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30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4080289" y="694015"/>
            <a:ext cx="8095422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జగతిని జయించిన జయశీలుడా (2)       ||సర్వ యుగములలో||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మరణము గెలిచిన బహు ధీరుడా (2)       ||సర్వ యుగములలో||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శత్రువు నణచిన బహు శూరుడా (2)       ||సర్వ యుగములలో||</a:t>
            </a:r>
          </a:p>
        </p:txBody>
      </p:sp>
    </p:spTree>
    <p:extLst>
      <p:ext uri="{BB962C8B-B14F-4D97-AF65-F5344CB8AC3E}">
        <p14:creationId xmlns:p14="http://schemas.microsoft.com/office/powerpoint/2010/main" val="276096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937669" y="1811209"/>
            <a:ext cx="22131338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ధ్యానం నా ప్రాణం నీవే యేసయ్యా </a:t>
            </a:r>
            <a:r>
              <a:rPr kumimoji="0" lang="te-IN" sz="4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59963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92491" y="1268681"/>
            <a:ext cx="19640981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శ్రమల సంకెళ్ళైన శత్రువును </a:t>
            </a:r>
            <a:endParaRPr kumimoji="0" lang="en-IN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కరుణించువాడవు నీవే </a:t>
            </a:r>
            <a:r>
              <a:rPr kumimoji="0" lang="te-IN" sz="4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జగతిని జయించిన జయశీలుడా </a:t>
            </a:r>
            <a:r>
              <a:rPr kumimoji="0" lang="te-IN" sz="4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24937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1621450"/>
            <a:ext cx="1563687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 జగమెరిగిన నా యేసు రాజా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రాగాలలో అనురాగాలు కురిపించిన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మనబంధము అనుబంధము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229801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309562" y="1340118"/>
            <a:ext cx="15636875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శృంగ ధ్వనులతో </a:t>
            </a:r>
            <a:endParaRPr kumimoji="0" lang="en-IN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సైన్యము నడిపించువాడవు నీవే </a:t>
            </a:r>
            <a:r>
              <a:rPr kumimoji="0" lang="te-IN" sz="4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మరణము గెలిచిన బహు ధీరుడా </a:t>
            </a:r>
            <a:r>
              <a:rPr kumimoji="0" lang="te-IN" sz="4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93909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309562" y="1268681"/>
            <a:ext cx="15636875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బహు తరములకు </a:t>
            </a:r>
            <a:endParaRPr kumimoji="0" lang="en-IN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శోభాతిశయముగా చేసితివి నన్ను </a:t>
            </a:r>
            <a:r>
              <a:rPr kumimoji="0" lang="te-IN" sz="4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శత్రువు నణచిన బహు శూరుడా </a:t>
            </a:r>
            <a:r>
              <a:rPr kumimoji="0" lang="te-IN" sz="4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8395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8B2146-8E8F-4E58-BC82-94845ADA86D9}"/>
              </a:ext>
            </a:extLst>
          </p:cNvPr>
          <p:cNvSpPr txBox="1"/>
          <p:nvPr/>
        </p:nvSpPr>
        <p:spPr>
          <a:xfrm>
            <a:off x="309564" y="342900"/>
            <a:ext cx="15636874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24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– వాత్సల్యపూర్ణుడవై</a:t>
            </a:r>
            <a:b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– స్ఫూర్తిప్రదాతవై</a:t>
            </a:r>
            <a:b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యేసయ్యా…</a:t>
            </a:r>
            <a:b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24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2400" b="1" dirty="0">
                <a:latin typeface="Ramabhadra" panose="02000600000000000000" pitchFamily="2" charset="0"/>
                <a:cs typeface="Ramabhadra" panose="02000600000000000000" pitchFamily="2" charset="0"/>
              </a:rPr>
              <a:t>(2) </a:t>
            </a:r>
            <a:endParaRPr lang="en-US" sz="2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dirty="0"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24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 మార్చుచున్నావు </a:t>
            </a:r>
            <a:r>
              <a:rPr lang="te-IN" sz="24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2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dirty="0"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24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బహుగా ఫలించుటకు</a:t>
            </a:r>
            <a:b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24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33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661902-3C84-4542-BF16-D1A5FD2587D4}"/>
              </a:ext>
            </a:extLst>
          </p:cNvPr>
          <p:cNvSpPr txBox="1"/>
          <p:nvPr/>
        </p:nvSpPr>
        <p:spPr>
          <a:xfrm>
            <a:off x="309563" y="971014"/>
            <a:ext cx="15636874" cy="720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4800" b="1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 వాత్సల్యపూర్ణుడవై</a:t>
            </a:r>
            <a:b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</a:t>
            </a:r>
          </a:p>
          <a:p>
            <a:pPr algn="ctr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స్ఫూర్తిప్రదాతవై</a:t>
            </a:r>
            <a:b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</a:t>
            </a:r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…</a:t>
            </a:r>
            <a:b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85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C2DC37-25DD-498A-91F0-C3FF251B2744}"/>
              </a:ext>
            </a:extLst>
          </p:cNvPr>
          <p:cNvSpPr txBox="1"/>
          <p:nvPr/>
        </p:nvSpPr>
        <p:spPr>
          <a:xfrm>
            <a:off x="309564" y="1409701"/>
            <a:ext cx="15636874" cy="557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5400" b="1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6000" b="1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88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1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843061-F030-4D8B-978F-00B7EC03CC66}"/>
              </a:ext>
            </a:extLst>
          </p:cNvPr>
          <p:cNvSpPr txBox="1"/>
          <p:nvPr/>
        </p:nvSpPr>
        <p:spPr>
          <a:xfrm>
            <a:off x="309563" y="580103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నిలుపుటకు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మార్చుచున్నావు </a:t>
            </a:r>
            <a:r>
              <a:rPr lang="te-IN" sz="54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80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79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AE4D5-0FB0-4402-9A48-EA57E7D0529C}"/>
              </a:ext>
            </a:extLst>
          </p:cNvPr>
          <p:cNvSpPr txBox="1"/>
          <p:nvPr/>
        </p:nvSpPr>
        <p:spPr>
          <a:xfrm>
            <a:off x="-1651000" y="1232168"/>
            <a:ext cx="1790700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54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బహుగా ఫలించుటకు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54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41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9E0E25-128D-4125-ABE8-8B84BFA4C218}"/>
              </a:ext>
            </a:extLst>
          </p:cNvPr>
          <p:cNvSpPr txBox="1"/>
          <p:nvPr/>
        </p:nvSpPr>
        <p:spPr>
          <a:xfrm>
            <a:off x="3288737" y="589937"/>
            <a:ext cx="967494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ఆశ్చర్యకరుడు ఆలోచనకర్త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నిత్యుడగు తండ్రి సమాధానకర్త </a:t>
            </a:r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dirty="0"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తనవంటి గొప్ప దేవుడు ఎవరున్నారిలలో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తన సాటైనా దీటైనా </a:t>
            </a:r>
            <a:endParaRPr lang="en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దేవుడు లేడిలలో </a:t>
            </a:r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b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తన చేతిలో రోగాలు లయమైపోయెను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తన చూపుతో దయ్యాలు విలవిలలాడెను </a:t>
            </a:r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తన మాటతో ప్రకృతినే శాసించినవాడు </a:t>
            </a:r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నీటిపై ఠీవిగా నడచినవాడతడు </a:t>
            </a:r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b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మనకోసం తన ప్రాణాన్నే బలి ఇచ్చినవాడతడు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మనకోసం సజీవుడై లేచినవాడతడు </a:t>
            </a:r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తన శాంతినే పంచిపెట్టిన శాంతమూర్తి యేసు </a:t>
            </a:r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తన సర్వాన్నే ధారబోసిన త్యాగశీలి క్రీస్తు </a:t>
            </a:r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  <a:endParaRPr lang="en-IN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72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0" y="832515"/>
            <a:ext cx="1564046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ఆశ్చర్యకరుడు ఆలోచనకర్త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నిత్యుడగు తండ్రి సమాధానకర్త </a:t>
            </a:r>
            <a:r>
              <a:rPr lang="te-IN" sz="5400" b="1" dirty="0">
                <a:solidFill>
                  <a:schemeClr val="accent5">
                    <a:lumMod val="50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తనవంటి గొప్ప దేవుడు 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ఎవరున్నారిలలో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తన సాటైనా దీటైనా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దేవుడు లేడిలలో </a:t>
            </a:r>
            <a:r>
              <a:rPr lang="te-IN" sz="5400" b="1" dirty="0">
                <a:solidFill>
                  <a:schemeClr val="accent5">
                    <a:lumMod val="50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600" b="1" dirty="0"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87969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B0CD33-F02E-481B-8BB1-62A0376CEB32}"/>
              </a:ext>
            </a:extLst>
          </p:cNvPr>
          <p:cNvSpPr txBox="1"/>
          <p:nvPr/>
        </p:nvSpPr>
        <p:spPr>
          <a:xfrm>
            <a:off x="307770" y="1878955"/>
            <a:ext cx="15640460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తన చేతిలో రోగాలు లయమైపోయెను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తన చూపుతో దయ్యాలు విలవిలలాడెను </a:t>
            </a:r>
            <a:r>
              <a:rPr lang="te-IN" sz="5400" b="1" dirty="0">
                <a:solidFill>
                  <a:schemeClr val="accent5">
                    <a:lumMod val="50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తన మాటతో ప్రకృతినే శాసించినవాడు </a:t>
            </a:r>
            <a:r>
              <a:rPr lang="te-IN" sz="5400" b="1" dirty="0">
                <a:solidFill>
                  <a:schemeClr val="accent5">
                    <a:lumMod val="50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నీటిపై ఠీవిగా నడచిన</a:t>
            </a:r>
            <a:r>
              <a:rPr lang="en-US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వాడతడు </a:t>
            </a:r>
            <a:r>
              <a:rPr lang="te-IN" sz="5400" b="1" dirty="0">
                <a:solidFill>
                  <a:schemeClr val="accent5">
                    <a:lumMod val="50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US" sz="5400" b="1" dirty="0">
                <a:solidFill>
                  <a:schemeClr val="accent5">
                    <a:lumMod val="50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IN" sz="54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74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1621450"/>
            <a:ext cx="1563687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బలహీనతలయందున అవమానములయందున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పడినను కృంగినను నీకృప కలిగియుందునే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ఆరాధనకు నా ఆధారమా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9967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A7A069-121E-4B9D-B597-E7212BA528E6}"/>
              </a:ext>
            </a:extLst>
          </p:cNvPr>
          <p:cNvSpPr txBox="1"/>
          <p:nvPr/>
        </p:nvSpPr>
        <p:spPr>
          <a:xfrm>
            <a:off x="301625" y="672739"/>
            <a:ext cx="15652750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మనకోసం తన ప్రాణాన్నే 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బలి ఇచ్చినవాడతడు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మనకోసం సజీవుడై లేచినవాడతడు </a:t>
            </a:r>
            <a:r>
              <a:rPr lang="te-IN" sz="4800" b="1" dirty="0">
                <a:solidFill>
                  <a:schemeClr val="accent5">
                    <a:lumMod val="50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తన శాంతినే పంచిపెట్టిన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శాంతమూర్తి యేసు </a:t>
            </a:r>
            <a:r>
              <a:rPr lang="te-IN" sz="54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తన సర్వాన్నే ధారబోసిన 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త్యాగశీలి క్రీస్తు </a:t>
            </a:r>
            <a:r>
              <a:rPr lang="te-IN" sz="5400" b="1" dirty="0">
                <a:solidFill>
                  <a:schemeClr val="accent5">
                    <a:lumMod val="50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  <a:endParaRPr lang="en-IN" sz="7200" b="1" dirty="0">
              <a:solidFill>
                <a:schemeClr val="accent5">
                  <a:lumMod val="50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72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83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285793" y="832515"/>
            <a:ext cx="1110974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యజమానుడా - నా యేసు రాజుడా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తలంపులెల్లా - నా తపనయంతా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చిత్తం చేయుటయే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తలంపులెల్లా - నా తపనయంతా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చిత్తం చేయుటయే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యజమానుడా...... యజమానుడా......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యేసు రాజుడా......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నీకోసం జీవిస్తున్నా - నిన్నునే ప్రేమిస్తున్నా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kumimoji="0" lang="te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బలియై రక్షించితివా - పరలోకం తెరచితివా - నాకై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|| యజమానుడా ||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జీవించు దినములంతా - ఉరికురికి పనిచేసెదన్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kumimoji="0" lang="te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పిలిచావు నీ సేవకై - దానిని మరచెదనా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|| యజమానుడా ||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తండ్రీ నీ సన్నిధిలోనే - సంతోషించి స్తుతిపాడెదన్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kumimoji="0" lang="te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ఎప్పుడయ్యా నిన్ను చూచెదన్ - నా మది తపియించెను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 </a:t>
            </a: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 యజమానుడా ||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దేశమంతటిని - పరిపాలించుమయా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kumimoji="0" lang="te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పేదరికం తొలగాలి - అరాచకం ఆగాలి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 </a:t>
            </a: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 యజమానుడా ||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endParaRPr kumimoji="0" lang="te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59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461963" y="653128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యజమానుడా - నా యేసు రాజుడా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తలంపులెల్లా - నా తపనయంతా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చిత్తం చేయుటయే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తలంపులెల్లా - నా తపనయంతా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చిత్తం చేయుటయే</a:t>
            </a:r>
          </a:p>
        </p:txBody>
      </p:sp>
    </p:spTree>
    <p:extLst>
      <p:ext uri="{BB962C8B-B14F-4D97-AF65-F5344CB8AC3E}">
        <p14:creationId xmlns:p14="http://schemas.microsoft.com/office/powerpoint/2010/main" val="52897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619126" y="3171616"/>
            <a:ext cx="1563687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యజమానుడా...... యజమానుడా......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యేసు రాజుడా......</a:t>
            </a:r>
          </a:p>
        </p:txBody>
      </p:sp>
    </p:spTree>
    <p:extLst>
      <p:ext uri="{BB962C8B-B14F-4D97-AF65-F5344CB8AC3E}">
        <p14:creationId xmlns:p14="http://schemas.microsoft.com/office/powerpoint/2010/main" val="307359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7670EB-CEAC-4F69-B5D2-BEAE5477160E}"/>
              </a:ext>
            </a:extLst>
          </p:cNvPr>
          <p:cNvSpPr txBox="1"/>
          <p:nvPr/>
        </p:nvSpPr>
        <p:spPr>
          <a:xfrm>
            <a:off x="309563" y="1391791"/>
            <a:ext cx="1563687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నీకోసం జీవిస్తున్నా - </a:t>
            </a:r>
            <a:endParaRPr kumimoji="0" lang="en-IN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నిన్నునే ప్రేమిస్తున్నా 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kumimoji="0" lang="te-IN" sz="66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బలియై రక్షించితివా - </a:t>
            </a:r>
            <a:endParaRPr kumimoji="0" lang="en-IN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పరలోకం తెరచితివా - నాకై 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kumimoji="0" lang="te-IN" sz="66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87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309563" y="986403"/>
            <a:ext cx="15636874" cy="717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జీవించు దినములంతా - </a:t>
            </a:r>
            <a:endParaRPr kumimoji="0" lang="en-IN" sz="1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ఉరికురికి పనిచేసెదన్ 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kumimoji="0" lang="te-IN" sz="66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పిలిచావు నీ సేవకై - </a:t>
            </a:r>
            <a:endParaRPr kumimoji="0" lang="en-IN" sz="1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దానిని మరచెదనా 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kumimoji="0" lang="te-IN" sz="66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78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309563" y="1571178"/>
            <a:ext cx="1563687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తండ్రీ నీ సన్నిధిలోనే - </a:t>
            </a:r>
            <a:endParaRPr kumimoji="0" lang="en-IN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సంతోషించి స్తుతిపాడెదన్ 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kumimoji="0" lang="te-IN" sz="60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ఎప్పుడయ్యా నిన్ను చూచెదన్ - </a:t>
            </a:r>
            <a:endParaRPr kumimoji="0" lang="en-IN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మది తపియించెను 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kumimoji="0" lang="te-IN" sz="60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93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309563" y="986403"/>
            <a:ext cx="15636874" cy="717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దేశమంతటిని - </a:t>
            </a:r>
            <a:endParaRPr kumimoji="0" lang="en-IN" sz="1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పరిపాలించుమయా 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kumimoji="0" lang="te-IN" sz="60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పేదరికం తొలగాలి - </a:t>
            </a:r>
            <a:endParaRPr kumimoji="0" lang="en-IN" sz="1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అరాచకం ఆగాలి 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kumimoji="0" lang="te-IN" sz="60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63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158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CCAA23-A3F8-4BD8-B13A-D328C9FA81E2}"/>
              </a:ext>
            </a:extLst>
          </p:cNvPr>
          <p:cNvSpPr txBox="1"/>
          <p:nvPr/>
        </p:nvSpPr>
        <p:spPr>
          <a:xfrm>
            <a:off x="3774849" y="1318766"/>
            <a:ext cx="8131628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ఎల్లప్పుడు దేవుని కిచ్చెదము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ఆ… హల్లెలూయా హల్లెలూయా హల్లెలూయా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అల సైన్యములకు అధిపతియైన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 దేవుని స్తుతించెదము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అల సంద్రములను దాటించిన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 యెహోవాను స్తుతించెదము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||హల్లెలూయ||</a:t>
            </a:r>
            <a:b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ఆకాశమునుండి మన్నాను పంపిన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దేవుని స్తుతించెదము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బండనుండి మధుర జలమును పంపిన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 యెహోవాను స్తుతించెదము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</a:t>
            </a:r>
          </a:p>
        </p:txBody>
      </p:sp>
    </p:spTree>
    <p:extLst>
      <p:ext uri="{BB962C8B-B14F-4D97-AF65-F5344CB8AC3E}">
        <p14:creationId xmlns:p14="http://schemas.microsoft.com/office/powerpoint/2010/main" val="425831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1621450"/>
            <a:ext cx="1563687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 జగమెరిగిన నా యేసు రాజా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రాగాలలో అనురాగాలు కురిపించిన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మనబంధము అనుబంధము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207211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0" y="737420"/>
            <a:ext cx="16256000" cy="717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</a:t>
            </a:r>
            <a:b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ఎల్లప్పుడు దేవుని కిచ్చెదము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ఆ… హల్లెలూయా హల్లెలూయా హల్లెలూయా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115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68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B8B178-4409-4DD5-B3F7-E886B491B11D}"/>
              </a:ext>
            </a:extLst>
          </p:cNvPr>
          <p:cNvSpPr txBox="1"/>
          <p:nvPr/>
        </p:nvSpPr>
        <p:spPr>
          <a:xfrm>
            <a:off x="0" y="1061885"/>
            <a:ext cx="16259278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అల సైన్యములకు అధిపతియైన</a:t>
            </a:r>
            <a:b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 దేవుని స్తుతించెదము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అల సంద్రములను దాటించిన</a:t>
            </a:r>
            <a:b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 యెహోవాను స్తుతించెదము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245403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99B788-121D-486E-968D-EB3D2A41C510}"/>
              </a:ext>
            </a:extLst>
          </p:cNvPr>
          <p:cNvSpPr txBox="1"/>
          <p:nvPr/>
        </p:nvSpPr>
        <p:spPr>
          <a:xfrm>
            <a:off x="-3278" y="1571178"/>
            <a:ext cx="16259278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ఆకాశమునుండి మన్నాను పంపిన</a:t>
            </a:r>
            <a:b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దేవుని స్తుతించెదము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బండనుండి మధుర జలమును పంపిన</a:t>
            </a:r>
            <a:b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 యెహోవాను స్తుతించెదము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326113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AD26A6-6098-4396-98FA-61E86EE210D7}"/>
              </a:ext>
            </a:extLst>
          </p:cNvPr>
          <p:cNvSpPr txBox="1"/>
          <p:nvPr/>
        </p:nvSpPr>
        <p:spPr>
          <a:xfrm>
            <a:off x="4064820" y="315913"/>
            <a:ext cx="8126360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28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ప్రేమే నను ఆదరించేను -2</a:t>
            </a:r>
            <a:br>
              <a:rPr lang="te-IN" sz="28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సమయోచితమైన నీ కృపయే నన్ను దాచి కాపాడెను -2</a:t>
            </a:r>
            <a:br>
              <a:rPr lang="te-IN" sz="28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8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8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చీకటి కెరటాలలో కృంగిన వేళలో -1</a:t>
            </a:r>
            <a:br>
              <a:rPr lang="te-IN" sz="28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ఉదయించెను నీ కృప నా యెదలో - చెదరిన మనసే నూతనమాయెనా -2</a:t>
            </a:r>
            <a:br>
              <a:rPr lang="te-IN" sz="28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మనుగడయే మరో మలుపు తిరిగేనా -2</a:t>
            </a:r>
          </a:p>
          <a:p>
            <a:pPr algn="ctr" rtl="0"/>
            <a:endParaRPr lang="en-IN" sz="28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8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బలసూచకమైనా మందసమా నీకై -1</a:t>
            </a:r>
            <a:br>
              <a:rPr lang="te-IN" sz="28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సజీవ యాగమై యుక్తమైన సేవకై - ఆత్మాభిషేకముతో నను నింపితివా -2</a:t>
            </a:r>
            <a:br>
              <a:rPr lang="te-IN" sz="28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సంఘ క్షేమమే నా ప్రాణమాయెనా -2</a:t>
            </a:r>
          </a:p>
          <a:p>
            <a:pPr algn="ctr" rtl="0"/>
            <a:endParaRPr lang="en-IN" sz="28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61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5FF54D-E014-478C-BC1F-562DFA5C5E02}"/>
              </a:ext>
            </a:extLst>
          </p:cNvPr>
          <p:cNvSpPr txBox="1"/>
          <p:nvPr/>
        </p:nvSpPr>
        <p:spPr>
          <a:xfrm>
            <a:off x="-206479" y="1289269"/>
            <a:ext cx="16255999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చీకటి కెరటాలలో కృంగిన వేళలో</a:t>
            </a:r>
            <a:b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ఉదయించెను నీ కృప నా యెదలో చెదరిన మనసే నూతనమాయెనా</a:t>
            </a:r>
            <a:b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మనుగడయే మరో మలుపు తిరిగేనా</a:t>
            </a:r>
          </a:p>
        </p:txBody>
      </p:sp>
    </p:spTree>
    <p:extLst>
      <p:ext uri="{BB962C8B-B14F-4D97-AF65-F5344CB8AC3E}">
        <p14:creationId xmlns:p14="http://schemas.microsoft.com/office/powerpoint/2010/main" val="152635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DB4844-1076-4C4F-96B2-34CE85E759B4}"/>
              </a:ext>
            </a:extLst>
          </p:cNvPr>
          <p:cNvSpPr txBox="1"/>
          <p:nvPr/>
        </p:nvSpPr>
        <p:spPr>
          <a:xfrm>
            <a:off x="-3278" y="1356854"/>
            <a:ext cx="16259278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బలసూచకమైనా మందసమా నీకై</a:t>
            </a:r>
            <a:b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సజీవ యాగమై యుక్తమైన సేవకై ఆత్మాభిషేకముతో నను నింపితివా</a:t>
            </a:r>
            <a:b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సంఘ క్షేమమే నా ప్రాణమాయెనా</a:t>
            </a:r>
          </a:p>
        </p:txBody>
      </p:sp>
    </p:spTree>
    <p:extLst>
      <p:ext uri="{BB962C8B-B14F-4D97-AF65-F5344CB8AC3E}">
        <p14:creationId xmlns:p14="http://schemas.microsoft.com/office/powerpoint/2010/main" val="124851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818A79-BEE5-40DA-9E82-154FB7C12E55}"/>
              </a:ext>
            </a:extLst>
          </p:cNvPr>
          <p:cNvSpPr txBox="1"/>
          <p:nvPr/>
        </p:nvSpPr>
        <p:spPr>
          <a:xfrm>
            <a:off x="987990" y="530948"/>
            <a:ext cx="14069961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అన్ని నామముల కన్న పై నామము – యేసుని నామము</a:t>
            </a:r>
            <a:b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ఎన్ని తరములకైనా ఘనపరచ దగినది – క్రీస్తేసు నామము (2)</a:t>
            </a:r>
            <a:b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నామము జయం జయము</a:t>
            </a:r>
            <a:b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సాతాను శక్తుల్ లయం లయము (2)</a:t>
            </a:r>
            <a:b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హొసన్న హల్లెలూయా – హల్లెలూయా ఆమెన్ (2)</a:t>
            </a:r>
            <a:b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పాపముల నుండి విడిపించును – యేసుని నామము (2)</a:t>
            </a:r>
            <a:b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 నరకాగ్నిలో నుండి రక్షించును – క్రీస్తేసు నామము (2) </a:t>
            </a:r>
            <a:endParaRPr lang="en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సాతాను పై అధికార మిచ్చును</a:t>
            </a:r>
            <a:b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శక్తి గల యేసు నామము (2)</a:t>
            </a:r>
            <a:b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శత్రు సమూహము పై జయమునిచ్చును</a:t>
            </a:r>
            <a:b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జయశీలుడైన యేసు నామము (2) ||యేసు నామము ||</a:t>
            </a:r>
            <a:endParaRPr lang="en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96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354F99-50CF-413C-B1D5-3C6E0CC54C67}"/>
              </a:ext>
            </a:extLst>
          </p:cNvPr>
          <p:cNvSpPr txBox="1"/>
          <p:nvPr/>
        </p:nvSpPr>
        <p:spPr>
          <a:xfrm>
            <a:off x="22225" y="463183"/>
            <a:ext cx="15636875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అన్ని నామముల కన్న పై నామము  </a:t>
            </a:r>
          </a:p>
          <a:p>
            <a:pPr algn="ctr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యేసుని నామము</a:t>
            </a:r>
            <a:b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ఎన్ని తరములకైనా ఘనపరచ దగినది</a:t>
            </a:r>
          </a:p>
          <a:p>
            <a:pPr algn="ctr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క్రీస్తేసు నామము (2)</a:t>
            </a:r>
            <a:b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నామము జయం జయము</a:t>
            </a:r>
            <a:b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సాతాను శక్తుల్ లయం లయము (2)</a:t>
            </a:r>
            <a:b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హోసన్న హల్లెలూయా  </a:t>
            </a:r>
          </a:p>
          <a:p>
            <a:pPr algn="ctr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ఆమెన్ (2)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344610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665796-E851-4442-BE51-55B4A383D91D}"/>
              </a:ext>
            </a:extLst>
          </p:cNvPr>
          <p:cNvSpPr txBox="1"/>
          <p:nvPr/>
        </p:nvSpPr>
        <p:spPr>
          <a:xfrm>
            <a:off x="309563" y="1571178"/>
            <a:ext cx="1563687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పాపముల నుండి విడిపించును  యేసుని నామము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 నరకాగ్నిలో నుండి రక్షించును  క్రీస్తేసు నామము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218811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A8E16F-DF0E-44DE-B9B4-6D58FF20AABA}"/>
              </a:ext>
            </a:extLst>
          </p:cNvPr>
          <p:cNvSpPr txBox="1"/>
          <p:nvPr/>
        </p:nvSpPr>
        <p:spPr>
          <a:xfrm>
            <a:off x="309563" y="1571178"/>
            <a:ext cx="1563687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సాతాను పై అధికారమిచ్చును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శక్తిగలిగిన యేసు నామము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శత్రు సమూహము పై జయమునిచ్చును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జయశీలుడైన యేసు నామము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423216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2032843"/>
            <a:ext cx="1563687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సీయోను షాలేము మన నిత్య నివాసము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చేరుటయే నా ధ్యానము ఈ ఆశ కలిగి యుందునే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ఆరాధనకు నా ఆధారమా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7625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939486-1148-4AD4-B30A-FEA0FA3A75F7}"/>
              </a:ext>
            </a:extLst>
          </p:cNvPr>
          <p:cNvSpPr txBox="1"/>
          <p:nvPr/>
        </p:nvSpPr>
        <p:spPr>
          <a:xfrm>
            <a:off x="0" y="586293"/>
            <a:ext cx="15636875" cy="7971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భూమ్యాకాశములు సృజించిన</a:t>
            </a:r>
            <a:b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నీకే స్తోత్రం </a:t>
            </a:r>
            <a:r>
              <a:rPr lang="te-IN" sz="32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నీ ఆశ్ఛర్యమైన క్రియలు నేనెలా మరచిపోదును </a:t>
            </a:r>
            <a:r>
              <a:rPr lang="te-IN" sz="32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లూయ హల్లెలూయా </a:t>
            </a:r>
            <a:r>
              <a:rPr lang="te-IN" sz="3200" b="1" dirty="0"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బానిసత్వమునుండి శ్రమల బారినుండి విడిపించావు నన్ను</a:t>
            </a:r>
            <a:b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దీన దశలో నేనుండగా నను విడువవైతివి </a:t>
            </a:r>
            <a:r>
              <a:rPr lang="te-IN" sz="32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32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b="1" dirty="0"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జీవాహారమై నీదు వాక్యము పోషించెను నన్ను</a:t>
            </a:r>
            <a:b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ఆకలితో అల్లాడగా నను తృప్తిపరచితివి </a:t>
            </a:r>
            <a:r>
              <a:rPr lang="te-IN" sz="32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  <a:endParaRPr lang="en-IN" sz="32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b="1" dirty="0"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భుజంగములను అణచివేసి కాచినావు నన్ను</a:t>
            </a:r>
            <a:b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ఆపదలో చిక్కుకొనగా నన్ను లేవనెత్తితివి </a:t>
            </a:r>
            <a:r>
              <a:rPr lang="te-IN" sz="32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32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b="1" dirty="0"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యెరూషలేం నిత్యనివాసమని తెలియజేసితివి</a:t>
            </a:r>
            <a:b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నిట్టూర్పులలో ఉండగా నను ఉజ్జీవ పరచితివి </a:t>
            </a:r>
            <a:r>
              <a:rPr lang="te-IN" sz="32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70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9FD44E-DB8E-4AC8-9E27-4CE20720AA3F}"/>
              </a:ext>
            </a:extLst>
          </p:cNvPr>
          <p:cNvSpPr txBox="1"/>
          <p:nvPr/>
        </p:nvSpPr>
        <p:spPr>
          <a:xfrm>
            <a:off x="-456482" y="1232168"/>
            <a:ext cx="16682985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భూమ్యాకాశములు సృజించిన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నీకే స్తోత్రం </a:t>
            </a:r>
            <a:r>
              <a:rPr lang="te-IN" sz="5400" b="1" dirty="0">
                <a:solidFill>
                  <a:schemeClr val="accent2">
                    <a:lumMod val="50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 ఆశ్ఛర్యమైన క్రియలు 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నేనెలా మరచిపోదును </a:t>
            </a:r>
            <a:r>
              <a:rPr lang="te-IN" sz="5400" b="1" dirty="0">
                <a:solidFill>
                  <a:schemeClr val="accent2">
                    <a:lumMod val="50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లూయ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లూయ హల్లెలూయా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b="1" dirty="0">
                <a:solidFill>
                  <a:schemeClr val="accent2">
                    <a:lumMod val="50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endParaRPr lang="te-IN" sz="8000" b="1" dirty="0">
              <a:solidFill>
                <a:schemeClr val="accent2">
                  <a:lumMod val="50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24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088AB0-7DCF-4926-9593-B219AB2CE466}"/>
              </a:ext>
            </a:extLst>
          </p:cNvPr>
          <p:cNvSpPr txBox="1"/>
          <p:nvPr/>
        </p:nvSpPr>
        <p:spPr>
          <a:xfrm>
            <a:off x="309562" y="1309629"/>
            <a:ext cx="15636875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బానిసత్వమునుండి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శ్రమల బారినుండి విడిపించావు నన్ను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దీన దశలో నేనుండగా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   నను విడువవైతివి </a:t>
            </a:r>
            <a:r>
              <a:rPr lang="te-IN" sz="6600" b="1" dirty="0">
                <a:solidFill>
                  <a:schemeClr val="accent2">
                    <a:lumMod val="50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600" b="1" dirty="0"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IN" sz="9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BC1C82-4D9F-4215-92DC-726D9FCFA058}"/>
              </a:ext>
            </a:extLst>
          </p:cNvPr>
          <p:cNvSpPr txBox="1"/>
          <p:nvPr/>
        </p:nvSpPr>
        <p:spPr>
          <a:xfrm>
            <a:off x="5038213" y="7678682"/>
            <a:ext cx="81263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accent2">
                    <a:lumMod val="50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6000" dirty="0">
                <a:solidFill>
                  <a:schemeClr val="accent2">
                    <a:lumMod val="50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భూమ్యాకాశములు</a:t>
            </a:r>
            <a:r>
              <a:rPr lang="en-US" sz="6000" dirty="0">
                <a:solidFill>
                  <a:schemeClr val="accent2">
                    <a:lumMod val="50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60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39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989DD4-2852-467C-A0A7-7E09B031F226}"/>
              </a:ext>
            </a:extLst>
          </p:cNvPr>
          <p:cNvSpPr txBox="1"/>
          <p:nvPr/>
        </p:nvSpPr>
        <p:spPr>
          <a:xfrm>
            <a:off x="-614106" y="1150376"/>
            <a:ext cx="17125438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జీవాహారమై నీదు వాక్యము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పోషించెను నన్ను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96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ఆకలితో అల్లాడగా నను   	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9600" dirty="0"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తృప్తిపరచితివి </a:t>
            </a:r>
            <a:r>
              <a:rPr lang="te-IN" sz="6600" b="1" dirty="0">
                <a:solidFill>
                  <a:schemeClr val="accent2">
                    <a:lumMod val="50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9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D3DEF7-2D9D-4FD6-97DD-1CB002321CE2}"/>
              </a:ext>
            </a:extLst>
          </p:cNvPr>
          <p:cNvSpPr txBox="1"/>
          <p:nvPr/>
        </p:nvSpPr>
        <p:spPr>
          <a:xfrm>
            <a:off x="5038213" y="7931690"/>
            <a:ext cx="81263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accent2">
                    <a:lumMod val="50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6000" dirty="0">
                <a:solidFill>
                  <a:schemeClr val="accent2">
                    <a:lumMod val="50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భూమ్యాకాశములు</a:t>
            </a:r>
            <a:r>
              <a:rPr lang="en-US" sz="6000" dirty="0">
                <a:solidFill>
                  <a:schemeClr val="accent2">
                    <a:lumMod val="50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60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09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BCDCD4-6DB0-4647-A64E-B433C102B070}"/>
              </a:ext>
            </a:extLst>
          </p:cNvPr>
          <p:cNvSpPr txBox="1"/>
          <p:nvPr/>
        </p:nvSpPr>
        <p:spPr>
          <a:xfrm>
            <a:off x="130175" y="670438"/>
            <a:ext cx="15636875" cy="6878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భుజంగములను అణచివేసి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కాచినావు నన్ను</a:t>
            </a:r>
            <a:b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ఆపదలో చిక్కుకొనగా </a:t>
            </a:r>
            <a:endParaRPr lang="en-IN" sz="11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11500" dirty="0"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లేవనెత్తితివి</a:t>
            </a: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6600" dirty="0">
                <a:solidFill>
                  <a:schemeClr val="accent2">
                    <a:lumMod val="50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dirty="0">
                <a:solidFill>
                  <a:schemeClr val="accent2">
                    <a:lumMod val="50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115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69651A-BB7F-48B1-9DD5-0566320588BB}"/>
              </a:ext>
            </a:extLst>
          </p:cNvPr>
          <p:cNvSpPr txBox="1"/>
          <p:nvPr/>
        </p:nvSpPr>
        <p:spPr>
          <a:xfrm>
            <a:off x="5038213" y="8116832"/>
            <a:ext cx="81263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accent2">
                    <a:lumMod val="50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6000" dirty="0">
                <a:solidFill>
                  <a:schemeClr val="accent2">
                    <a:lumMod val="50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భూమ్యాకాశములు</a:t>
            </a:r>
            <a:r>
              <a:rPr lang="en-US" sz="6000" dirty="0">
                <a:solidFill>
                  <a:schemeClr val="accent2">
                    <a:lumMod val="50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60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57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4CFFD1-7C7D-4906-A182-85C3D502B13C}"/>
              </a:ext>
            </a:extLst>
          </p:cNvPr>
          <p:cNvSpPr txBox="1"/>
          <p:nvPr/>
        </p:nvSpPr>
        <p:spPr>
          <a:xfrm>
            <a:off x="130175" y="1261553"/>
            <a:ext cx="156368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యెరూషలేం నిత్యనివాసమని తెలియజేసితివి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నిట్టూర్పులలో ఉండగా నను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ఉజ్జీవ పరచితివి </a:t>
            </a:r>
            <a:r>
              <a:rPr lang="te-IN" sz="5400" b="1" dirty="0">
                <a:solidFill>
                  <a:schemeClr val="accent2">
                    <a:lumMod val="50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b="1" dirty="0"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IN" sz="8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740853-3D7B-48D5-B5E0-7222C1C00361}"/>
              </a:ext>
            </a:extLst>
          </p:cNvPr>
          <p:cNvSpPr txBox="1"/>
          <p:nvPr/>
        </p:nvSpPr>
        <p:spPr>
          <a:xfrm>
            <a:off x="5038213" y="6688082"/>
            <a:ext cx="81263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accent2">
                    <a:lumMod val="50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6000" dirty="0">
                <a:solidFill>
                  <a:schemeClr val="accent2">
                    <a:lumMod val="50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భూమ్యాకాశములు</a:t>
            </a:r>
            <a:r>
              <a:rPr lang="en-US" sz="6000" dirty="0">
                <a:solidFill>
                  <a:schemeClr val="accent2">
                    <a:lumMod val="50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60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94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8D62CC-5523-4FDE-A7C3-A311A84E8F7B}"/>
              </a:ext>
            </a:extLst>
          </p:cNvPr>
          <p:cNvSpPr txBox="1"/>
          <p:nvPr/>
        </p:nvSpPr>
        <p:spPr>
          <a:xfrm>
            <a:off x="4063181" y="2448342"/>
            <a:ext cx="812636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US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హృదయానికి అంతుచిక్కవు </a:t>
            </a:r>
            <a:r>
              <a:rPr lang="en-US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1. కానావిందులో ఒకేమాటతో - అద్భుతముచేసితివీ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యోనాను ఉంచితివీ </a:t>
            </a:r>
            <a:r>
              <a:rPr lang="en-US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</a:p>
          <a:p>
            <a:pPr algn="ctr"/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2. షద్రకు, మేషాకు, అబేద్నెగోలతో - అగ్నిలో నిలచితివీ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US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3. పౌలు సీలలు ప్రార్ధించగా - చెరసాల బ్రద్దలాయెనే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రాజును చేసితివీ </a:t>
            </a:r>
            <a:r>
              <a:rPr lang="en-US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13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233362" y="1694612"/>
            <a:ext cx="15636875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US" sz="5400" b="0" i="0" dirty="0">
                <a:solidFill>
                  <a:schemeClr val="accent1">
                    <a:lumMod val="50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</a:t>
            </a:r>
            <a:endParaRPr lang="en-US" sz="8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హృదయానికి అంతుచిక్కవు </a:t>
            </a:r>
            <a:r>
              <a:rPr lang="en-US" sz="5400" b="0" i="0" dirty="0">
                <a:solidFill>
                  <a:schemeClr val="accent1">
                    <a:lumMod val="50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8800" b="0" i="0" dirty="0">
              <a:solidFill>
                <a:schemeClr val="accent1">
                  <a:lumMod val="50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341574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309562" y="1195709"/>
            <a:ext cx="15636875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కానావిందులో ఒకేమాటతో - అద్భుతముచేసితివీ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</a:t>
            </a:r>
            <a:r>
              <a:rPr lang="en-US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</a:p>
          <a:p>
            <a:pPr algn="ctr"/>
            <a:r>
              <a:rPr lang="en-US" sz="8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యోనాను ఉంచితివీ</a:t>
            </a:r>
            <a:r>
              <a:rPr lang="en-US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5400" b="0" i="0" dirty="0">
                <a:solidFill>
                  <a:schemeClr val="accent1">
                    <a:lumMod val="50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b="0" i="0" dirty="0">
                <a:solidFill>
                  <a:schemeClr val="accent1">
                    <a:lumMod val="50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8000" b="0" i="0" dirty="0">
                <a:solidFill>
                  <a:schemeClr val="accent1">
                    <a:lumMod val="50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8000" b="0" i="0" dirty="0">
                <a:solidFill>
                  <a:schemeClr val="accent1">
                    <a:lumMod val="50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31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196850" y="1175747"/>
            <a:ext cx="15636875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షద్రకు, మేషాకు, అబేద్నెగోలతో </a:t>
            </a:r>
            <a:r>
              <a:rPr lang="en-US" sz="8800" dirty="0"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నిలచితివీ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US" sz="5400" b="0" i="0" dirty="0">
                <a:solidFill>
                  <a:schemeClr val="accent1">
                    <a:lumMod val="50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b="0" i="0" dirty="0">
                <a:solidFill>
                  <a:schemeClr val="accent1">
                    <a:lumMod val="50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8000" b="0" i="0" dirty="0">
                <a:solidFill>
                  <a:schemeClr val="accent1">
                    <a:lumMod val="50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8000" b="0" i="0" dirty="0">
                <a:solidFill>
                  <a:schemeClr val="accent1">
                    <a:lumMod val="50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br>
              <a:rPr lang="te-IN" sz="8000" dirty="0">
                <a:solidFill>
                  <a:schemeClr val="accent1">
                    <a:lumMod val="50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56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1621450"/>
            <a:ext cx="1563687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 జగమెరిగిన నా యేసు రాజా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రాగాలలో అనురాగాలు కురిపించిన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మనబంధము అనుబంధము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355946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196850" y="1179690"/>
            <a:ext cx="15636875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పౌలు సీలలు ప్రార్ధించగా </a:t>
            </a:r>
            <a:r>
              <a:rPr lang="en-US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చెరసాల బ్రద్దలాయెనే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</a:t>
            </a:r>
            <a:r>
              <a:rPr lang="en-US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రాజును చేసితివీ </a:t>
            </a:r>
            <a:r>
              <a:rPr lang="en-US" sz="5400" b="0" i="0" dirty="0">
                <a:solidFill>
                  <a:schemeClr val="accent1">
                    <a:lumMod val="50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b="0" i="0" dirty="0">
                <a:solidFill>
                  <a:schemeClr val="accent1">
                    <a:lumMod val="50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8000" b="0" i="0" dirty="0">
                <a:solidFill>
                  <a:schemeClr val="accent1">
                    <a:lumMod val="50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8000" b="0" i="0" dirty="0">
                <a:solidFill>
                  <a:schemeClr val="accent1">
                    <a:lumMod val="50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24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0FC2A0-0090-4DB8-BD45-A152BF10C81B}"/>
              </a:ext>
            </a:extLst>
          </p:cNvPr>
          <p:cNvSpPr txBox="1"/>
          <p:nvPr/>
        </p:nvSpPr>
        <p:spPr>
          <a:xfrm>
            <a:off x="3090863" y="838202"/>
            <a:ext cx="1007745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 స్తుతి స్తోత్రము  </a:t>
            </a:r>
            <a:endParaRPr lang="en-IN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చెల్లించుడి యేసుకే </a:t>
            </a: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రాజాధిరాజు దేవాధిదేవుడు </a:t>
            </a:r>
            <a:endParaRPr lang="en-IN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 స్తుతులకు పాత్రుడు</a:t>
            </a:r>
            <a:endParaRPr lang="en-IN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 మనుష్య కుమారుడై </a:t>
            </a:r>
            <a:endParaRPr lang="en-IN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మనుజుల పాపముకై</a:t>
            </a: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మహిలోన వెలసెను </a:t>
            </a:r>
            <a:endParaRPr lang="en-IN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మరణించి లెచేను </a:t>
            </a: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స్వరూపుడు </a:t>
            </a:r>
            <a:endParaRPr lang="en-IN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స్వరూపుడు</a:t>
            </a:r>
            <a:endParaRPr lang="en-IN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వస్త్రము మార్చి </a:t>
            </a: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నీతిమంతులుగ తీర్చి</a:t>
            </a: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పరిశుద్దులతో చేర్చి  </a:t>
            </a:r>
            <a:endParaRPr lang="en-IN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400" dirty="0"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పరమ సౌభాగ్యము నిచ్చి </a:t>
            </a:r>
            <a:r>
              <a:rPr lang="te-IN" sz="16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స్వరూపుడు </a:t>
            </a:r>
            <a:endParaRPr lang="en-IN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స్వరూపుడు</a:t>
            </a:r>
            <a:endParaRPr lang="en-IN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7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D3C33B-CD0D-45A2-821D-FED3C61212A0}"/>
              </a:ext>
            </a:extLst>
          </p:cNvPr>
          <p:cNvSpPr txBox="1"/>
          <p:nvPr/>
        </p:nvSpPr>
        <p:spPr>
          <a:xfrm>
            <a:off x="312738" y="1"/>
            <a:ext cx="15633700" cy="858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 స్తుతి స్తోత్రము  </a:t>
            </a:r>
            <a:endParaRPr lang="en-IN" sz="13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3800" dirty="0">
                <a:latin typeface="Ramabhadra" panose="02000600000000000000" pitchFamily="2" charset="0"/>
                <a:cs typeface="Ramabhadra" panose="02000600000000000000" pitchFamily="2" charset="0"/>
              </a:rPr>
              <a:t>చెల్లించుడి యేసుకే </a:t>
            </a: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3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3800" dirty="0"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రాజాధిరాజు దేవాధిదేవుడు </a:t>
            </a:r>
            <a:endParaRPr lang="en-IN" sz="13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3800" dirty="0">
                <a:latin typeface="Ramabhadra" panose="02000600000000000000" pitchFamily="2" charset="0"/>
                <a:cs typeface="Ramabhadra" panose="02000600000000000000" pitchFamily="2" charset="0"/>
              </a:rPr>
              <a:t> స్తుతులకు పాత్రుడు</a:t>
            </a:r>
            <a:endParaRPr lang="en-IN" sz="13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59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F581417-2162-4A29-8D3A-395820503F96}"/>
              </a:ext>
            </a:extLst>
          </p:cNvPr>
          <p:cNvSpPr txBox="1"/>
          <p:nvPr/>
        </p:nvSpPr>
        <p:spPr>
          <a:xfrm>
            <a:off x="293688" y="0"/>
            <a:ext cx="15652750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మనుష్య కుమారుడై </a:t>
            </a:r>
            <a:endParaRPr lang="en-IN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మనుజుల పాపముకై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మహిలోన వెలసెను </a:t>
            </a:r>
            <a:endParaRPr lang="en-IN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మరణించి లెచేను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స్వరూపుడు </a:t>
            </a:r>
            <a:endParaRPr lang="en-IN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స్వరూపుడు</a:t>
            </a:r>
            <a:endParaRPr lang="en-IN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09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024150E-244B-4591-95CB-AF41398B3F3D}"/>
              </a:ext>
            </a:extLst>
          </p:cNvPr>
          <p:cNvSpPr txBox="1"/>
          <p:nvPr/>
        </p:nvSpPr>
        <p:spPr>
          <a:xfrm>
            <a:off x="312738" y="0"/>
            <a:ext cx="15633700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వస్త్రము మార్చి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నీతిమంతులుగ తీర్చి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పరిశుద్దులతో చేర్చి 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   పరమ సౌభాగ్యము నిచ్చి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స్వరూపుడు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స్వరూపుడు</a:t>
            </a:r>
            <a:endParaRPr lang="en-IN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031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9B2519-7A79-4E69-B24E-0B9809ECD657}"/>
              </a:ext>
            </a:extLst>
          </p:cNvPr>
          <p:cNvSpPr txBox="1"/>
          <p:nvPr/>
        </p:nvSpPr>
        <p:spPr>
          <a:xfrm>
            <a:off x="200399" y="1294179"/>
            <a:ext cx="15639304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ఉత్సాహ గానము చేసెదము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ఘనపరచెదము మన యేసయ్య నామమును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యెహోవ రాఫా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యెహోవ షమ్మా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యెహోవ ఈరే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యెహోవ షాలోమ్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28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అమూల్యములైన వాగ్ధానములు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అత్యధికముగా ఉన్నవి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వాటిని మనము నమ్మినయెడల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దేవుని మహిమను ఆనుభవించెదము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US" sz="28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వాగ్ధాన దేశము పితరులకిచ్చిన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దేవుడాయన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వారమై అర్హత పొంది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నూతన యెరుషలేం ఆనుభవించెదము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     </a:t>
            </a:r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50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FCE6C2-4381-47DA-A13C-D4054C0A98B8}"/>
              </a:ext>
            </a:extLst>
          </p:cNvPr>
          <p:cNvSpPr txBox="1"/>
          <p:nvPr/>
        </p:nvSpPr>
        <p:spPr>
          <a:xfrm>
            <a:off x="307134" y="1"/>
            <a:ext cx="15639304" cy="871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ఉత్సాహ గానము చేసెదము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ఘనపరచెదము మన 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నామమును </a:t>
            </a:r>
            <a:r>
              <a:rPr lang="te-IN" sz="54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యెహోవ రాఫా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యెహోవ షమ్మా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యెహోవ ఈరే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యెహోవ షాలోమ్ </a:t>
            </a:r>
            <a:r>
              <a:rPr lang="te-IN" sz="54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80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27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3C2953-F322-48FF-878E-F252DCEC31DB}"/>
              </a:ext>
            </a:extLst>
          </p:cNvPr>
          <p:cNvSpPr txBox="1"/>
          <p:nvPr/>
        </p:nvSpPr>
        <p:spPr>
          <a:xfrm>
            <a:off x="312738" y="2"/>
            <a:ext cx="15633700" cy="8940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అమూల్యములైన వాగ్ధానములు</a:t>
            </a:r>
            <a:b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అత్యధికముగా ఉన్నవి </a:t>
            </a:r>
            <a:r>
              <a:rPr lang="te-IN" sz="72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వాటిని మనము నమ్మినయెడల</a:t>
            </a:r>
            <a:b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1500" dirty="0">
                <a:latin typeface="Ramabhadra" panose="02000600000000000000" pitchFamily="2" charset="0"/>
                <a:cs typeface="Ramabhadra" panose="02000600000000000000" pitchFamily="2" charset="0"/>
              </a:rPr>
              <a:t>					 </a:t>
            </a:r>
            <a: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దేవుని మహిమను </a:t>
            </a:r>
            <a:r>
              <a:rPr lang="en-US" sz="11500" dirty="0">
                <a:latin typeface="Ramabhadra" panose="02000600000000000000" pitchFamily="2" charset="0"/>
                <a:cs typeface="Ramabhadra" panose="02000600000000000000" pitchFamily="2" charset="0"/>
              </a:rPr>
              <a:t>     			   						</a:t>
            </a:r>
            <a: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ఆనుభవించెదము </a:t>
            </a:r>
            <a:r>
              <a:rPr lang="te-IN" sz="72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1500" b="1" dirty="0">
                <a:latin typeface="Ramabhadra" panose="02000600000000000000" pitchFamily="2" charset="0"/>
                <a:cs typeface="Ramabhadra" panose="02000600000000000000" pitchFamily="2" charset="0"/>
              </a:rPr>
              <a:t>         </a:t>
            </a:r>
            <a:endParaRPr lang="en-IN" sz="11500" dirty="0"/>
          </a:p>
        </p:txBody>
      </p:sp>
    </p:spTree>
    <p:extLst>
      <p:ext uri="{BB962C8B-B14F-4D97-AF65-F5344CB8AC3E}">
        <p14:creationId xmlns:p14="http://schemas.microsoft.com/office/powerpoint/2010/main" val="349616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22631E-544C-4B6E-A96F-73E4B73D9CD1}"/>
              </a:ext>
            </a:extLst>
          </p:cNvPr>
          <p:cNvSpPr txBox="1"/>
          <p:nvPr/>
        </p:nvSpPr>
        <p:spPr>
          <a:xfrm>
            <a:off x="305978" y="648932"/>
            <a:ext cx="1564046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వాగ్ధాన దేశము పితరులకిచ్చిన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దేవుడాయన </a:t>
            </a:r>
            <a:r>
              <a:rPr lang="te-IN" sz="6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వారమై అర్హత పొంది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9600" dirty="0">
                <a:latin typeface="Ramabhadra" panose="02000600000000000000" pitchFamily="2" charset="0"/>
                <a:cs typeface="Ramabhadra" panose="02000600000000000000" pitchFamily="2" charset="0"/>
              </a:rPr>
              <a:t>							 </a:t>
            </a: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నూతన యెరుషలేం </a:t>
            </a:r>
            <a:r>
              <a:rPr lang="en-US" sz="9600" dirty="0">
                <a:latin typeface="Ramabhadra" panose="02000600000000000000" pitchFamily="2" charset="0"/>
                <a:cs typeface="Ramabhadra" panose="02000600000000000000" pitchFamily="2" charset="0"/>
              </a:rPr>
              <a:t>   				    			        </a:t>
            </a: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ఆనుభవించెదము </a:t>
            </a:r>
            <a:r>
              <a:rPr lang="te-IN" sz="54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9600" b="1" dirty="0">
                <a:latin typeface="Ramabhadra" panose="02000600000000000000" pitchFamily="2" charset="0"/>
                <a:cs typeface="Ramabhadra" panose="02000600000000000000" pitchFamily="2" charset="0"/>
              </a:rPr>
              <a:t>           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7471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F33082-DDB8-40D9-93E0-6B358F5AA90F}"/>
              </a:ext>
            </a:extLst>
          </p:cNvPr>
          <p:cNvSpPr txBox="1"/>
          <p:nvPr/>
        </p:nvSpPr>
        <p:spPr>
          <a:xfrm>
            <a:off x="1400943" y="796413"/>
            <a:ext cx="1345053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dirty="0"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   నిత్య మహిమలో నను పిలిచే ఆ శుభవేళ </a:t>
            </a:r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29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53847" y="647849"/>
            <a:ext cx="5636071" cy="6878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మనసార నీ సన్నిధిలో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నమస్కారము చేసేదా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నమస్కారము చేసేదా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వసంతము నీ దయా కిరీటమే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నిన్నే ఆరాధించెద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కృతజ్ఞాతార్పణలతో – కృతజ్ఞాతార్పణలతో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పరిశుద్ధాత్మలో ఆనందించెద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హర్ష ధ్వనులతో – హర్ష ధ్వనులతో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నిన్నే మహిమ పరచెద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174779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1AF453-9D2A-4838-9C49-64E61EC9B95A}"/>
              </a:ext>
            </a:extLst>
          </p:cNvPr>
          <p:cNvSpPr txBox="1"/>
          <p:nvPr/>
        </p:nvSpPr>
        <p:spPr>
          <a:xfrm>
            <a:off x="305978" y="0"/>
            <a:ext cx="15640460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 </a:t>
            </a:r>
            <a:r>
              <a:rPr lang="te-IN" sz="60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72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80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9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51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B4F207-0460-45CF-9021-1939966EC940}"/>
              </a:ext>
            </a:extLst>
          </p:cNvPr>
          <p:cNvSpPr txBox="1"/>
          <p:nvPr/>
        </p:nvSpPr>
        <p:spPr>
          <a:xfrm>
            <a:off x="305978" y="294971"/>
            <a:ext cx="15640460" cy="85561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000" dirty="0"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11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000" dirty="0"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6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1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0500" dirty="0"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11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0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</a:t>
            </a:r>
            <a:endParaRPr lang="en-US" sz="11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110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1000" dirty="0">
                <a:latin typeface="Ramabhadra" panose="02000600000000000000" pitchFamily="2" charset="0"/>
                <a:cs typeface="Ramabhadra" panose="02000600000000000000" pitchFamily="2" charset="0"/>
              </a:rPr>
              <a:t>పరవశించు వేళ </a:t>
            </a:r>
            <a:r>
              <a:rPr lang="te-IN" sz="7200" b="1" dirty="0"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110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98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D07D0D-41C3-4503-9F72-E2132973E113}"/>
              </a:ext>
            </a:extLst>
          </p:cNvPr>
          <p:cNvSpPr txBox="1"/>
          <p:nvPr/>
        </p:nvSpPr>
        <p:spPr>
          <a:xfrm>
            <a:off x="305978" y="324468"/>
            <a:ext cx="15640460" cy="8171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0500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105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0500" dirty="0"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6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05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0500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105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05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</a:t>
            </a:r>
            <a:endParaRPr lang="en-US" sz="10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0500" dirty="0">
                <a:latin typeface="Ramabhadra" panose="02000600000000000000" pitchFamily="2" charset="0"/>
                <a:cs typeface="Ramabhadra" panose="02000600000000000000" pitchFamily="2" charset="0"/>
              </a:rPr>
              <a:t>నే చేయు ప్రశాంత వేళ </a:t>
            </a:r>
            <a:r>
              <a:rPr lang="te-IN" sz="6600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105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51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4DECA5-39BD-410E-91F9-804EDC451207}"/>
              </a:ext>
            </a:extLst>
          </p:cNvPr>
          <p:cNvSpPr txBox="1"/>
          <p:nvPr/>
        </p:nvSpPr>
        <p:spPr>
          <a:xfrm>
            <a:off x="305978" y="0"/>
            <a:ext cx="15640460" cy="10710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6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0500" dirty="0"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  నిత్య మహిమలో నను పిలిచే </a:t>
            </a:r>
            <a:r>
              <a:rPr lang="en-US" sz="115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ఆ శుభవేళ </a:t>
            </a:r>
            <a:r>
              <a:rPr lang="te-IN" sz="6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15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1500" b="1" dirty="0"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te-IN" sz="115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16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79600" y="750521"/>
            <a:ext cx="1249680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అనాది ప్రణాళికలో… హర్షించెను నా హృదయసీమ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||నేనెందుకని నీ సొత్తుగా||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||నేనెందుకని నీ సొత్తుగా||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అనాది ప్రణాళికలో… హర్షించెను నా హృదయసీమ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79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16878" y="1140291"/>
            <a:ext cx="1562956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యేసయ్యా నీ రక్తముచే</a:t>
            </a:r>
            <a:r>
              <a:rPr kumimoji="0" lang="en-IN" sz="8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...</a:t>
            </a: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endParaRPr kumimoji="0" lang="en-IN" sz="8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కడుగబడినందున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అనాది ప్రణాళికలో</a:t>
            </a:r>
            <a:r>
              <a:rPr kumimoji="0" lang="en-IN" sz="8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...</a:t>
            </a: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endParaRPr kumimoji="0" lang="en-IN" sz="8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104944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312587" y="832515"/>
            <a:ext cx="1564046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పరిచర్యను తుదముట్టించుటే</a:t>
            </a:r>
            <a:endParaRPr kumimoji="0" lang="en-IN" sz="8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నియమమాయెనే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సన్నిధిలో నీ పోందుకోరి</a:t>
            </a:r>
            <a:endParaRPr kumimoji="0" lang="en-IN" sz="8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స్నేహితుడనైతినే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అహా..! నాధన్యత ఓహో</a:t>
            </a:r>
            <a:r>
              <a:rPr kumimoji="0" lang="en-IN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...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! </a:t>
            </a:r>
            <a:endParaRPr kumimoji="0" lang="en-IN" sz="8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నాభాగ్యము</a:t>
            </a:r>
            <a:r>
              <a:rPr kumimoji="0" lang="en-IN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- 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01197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0" y="832515"/>
            <a:ext cx="16639765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శ్రమలలో పాలొందుటయే</a:t>
            </a:r>
            <a:endParaRPr kumimoji="0" lang="en-IN" sz="8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దర్శనమాయెనే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తనువందున శ్రమలు సహించి</a:t>
            </a:r>
            <a:endParaRPr kumimoji="0" lang="en-IN" sz="8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నీ వారసుడనైతినే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అహా..! నాధన్యత ఓహో..! </a:t>
            </a:r>
            <a:endParaRPr kumimoji="0" lang="en-IN" sz="8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</a:t>
            </a:r>
            <a:r>
              <a:rPr kumimoji="0" lang="en-IN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భాగ్యము</a:t>
            </a:r>
            <a:r>
              <a:rPr kumimoji="0" lang="en-IN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- 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51425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0" y="832515"/>
            <a:ext cx="16639765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నీలో నేనుండుటే, నాలో నీవుండుటే </a:t>
            </a:r>
            <a:endParaRPr kumimoji="0" lang="en-IN" sz="8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ఆత్మీయ అనుభవమే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పరిశుద్ధాత్ముని అభిషేకముతో</a:t>
            </a:r>
            <a:endParaRPr kumimoji="0" lang="en-IN" sz="8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నే పరిపూర్ణత చేందెద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అహా..! నాధన్యత ఓహో..! </a:t>
            </a:r>
            <a:endParaRPr kumimoji="0" lang="en-IN" sz="8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నాభాగ్యము</a:t>
            </a:r>
            <a:r>
              <a:rPr kumimoji="0" lang="en-IN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-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41824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4063482" y="2032844"/>
            <a:ext cx="812696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 – మనోహరుడా యేసయ్యా</a:t>
            </a:r>
          </a:p>
          <a:p>
            <a:pPr algn="ctr"/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– ఏస్థితిలోనైననూ</a:t>
            </a:r>
          </a:p>
          <a:p>
            <a:pPr algn="ctr"/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 – సజీవుడనై ఆరాధించెద నిన్నే</a:t>
            </a:r>
          </a:p>
          <a:p>
            <a:pPr algn="ctr"/>
            <a:b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కోరదగినది ఏముందినాలో</a:t>
            </a:r>
          </a:p>
          <a:p>
            <a:pPr algn="ctr"/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నీకు సాటెవ్వరూ </a:t>
            </a:r>
            <a:r>
              <a:rPr lang="en-US" sz="18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8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8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8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8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8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US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dirty="0"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dirty="0"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b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కడలి కెరటాలు వేధించువేళ</a:t>
            </a:r>
          </a:p>
          <a:p>
            <a:pPr algn="ctr"/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నీకు సాటెవ్వరూ</a:t>
            </a:r>
            <a:r>
              <a:rPr lang="en-US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8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8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8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800" b="0" i="0" dirty="0">
              <a:solidFill>
                <a:schemeClr val="accent2">
                  <a:lumMod val="75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18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8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8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800" b="0" i="0" dirty="0">
              <a:solidFill>
                <a:schemeClr val="accent2">
                  <a:lumMod val="75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b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సంద్రములలో మార్గము చూపి</a:t>
            </a:r>
          </a:p>
          <a:p>
            <a:pPr algn="ctr"/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</a:t>
            </a:r>
            <a:r>
              <a:rPr lang="en-US" sz="18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8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8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800" b="0" i="0" dirty="0">
              <a:solidFill>
                <a:schemeClr val="accent2">
                  <a:lumMod val="75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18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8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8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800" b="0" i="0" dirty="0">
              <a:solidFill>
                <a:schemeClr val="accent2">
                  <a:lumMod val="75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b="0" i="0" dirty="0">
              <a:solidFill>
                <a:schemeClr val="accent2">
                  <a:lumMod val="75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61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2970748"/>
            <a:ext cx="1563687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5669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66531" y="985946"/>
            <a:ext cx="16722531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మనోహరుడా యేసయ్యా</a:t>
            </a: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ఏస్థితిలోనైననూ</a:t>
            </a: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సజీవుడనై ఆరాధించెద నిన్నే</a:t>
            </a:r>
          </a:p>
        </p:txBody>
      </p:sp>
    </p:spTree>
    <p:extLst>
      <p:ext uri="{BB962C8B-B14F-4D97-AF65-F5344CB8AC3E}">
        <p14:creationId xmlns:p14="http://schemas.microsoft.com/office/powerpoint/2010/main" val="20382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0" y="761078"/>
            <a:ext cx="1625600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</a:t>
            </a:r>
            <a:endParaRPr lang="en-US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కోరదగినది ఏముందినాలో</a:t>
            </a:r>
          </a:p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</a:t>
            </a:r>
            <a:endParaRPr lang="en-US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44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4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4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b="0" i="0" dirty="0">
              <a:solidFill>
                <a:schemeClr val="accent2">
                  <a:lumMod val="75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44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4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4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9600" b="0" i="0" dirty="0">
              <a:solidFill>
                <a:schemeClr val="accent2">
                  <a:lumMod val="75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7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72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7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7200" b="0" i="0" dirty="0">
              <a:solidFill>
                <a:schemeClr val="accent2">
                  <a:lumMod val="75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92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605453" y="761078"/>
            <a:ext cx="17466906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కడలి కెరటాలు వేధించువేళ</a:t>
            </a:r>
          </a:p>
          <a:p>
            <a:pPr algn="ctr"/>
            <a:r>
              <a:rPr lang="en-US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</a:t>
            </a:r>
            <a:endParaRPr lang="en-US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44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4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4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9600" b="0" i="0" dirty="0">
              <a:solidFill>
                <a:schemeClr val="accent2">
                  <a:lumMod val="75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44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4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4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9600" b="0" i="0" dirty="0">
              <a:solidFill>
                <a:schemeClr val="accent2">
                  <a:lumMod val="75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7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72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7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7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5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605453" y="1130409"/>
            <a:ext cx="17466906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సంద్రములలో మార్గము చూపి</a:t>
            </a: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40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0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0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800" b="0" i="0" dirty="0">
              <a:solidFill>
                <a:schemeClr val="accent2">
                  <a:lumMod val="75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40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0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0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800" b="0" i="0" dirty="0">
              <a:solidFill>
                <a:schemeClr val="accent2">
                  <a:lumMod val="75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6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6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6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75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7B92F2-1E23-4921-AF44-9FE3622CAD2C}"/>
              </a:ext>
            </a:extLst>
          </p:cNvPr>
          <p:cNvSpPr txBox="1"/>
          <p:nvPr/>
        </p:nvSpPr>
        <p:spPr>
          <a:xfrm>
            <a:off x="4006850" y="493504"/>
            <a:ext cx="7810500" cy="7725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2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దేవుడవయ్యా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చింతలన్ని తీరేనయ్యా నిను చేరగా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800" dirty="0"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28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ఘోరపాపినైన నేనూ </a:t>
            </a:r>
            <a:endParaRPr lang="en-US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దూరంగా పారిపోగా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నను క్షమియించి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800" dirty="0"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హత్తుకొన్నావయ్యా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నాకున్న వారందరూ – నను విడచిపోయిననూ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ఎన్నెన్నో ఇబ్బందులకు గురి చేసిననూ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నీవు విడువలేదయ్యా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28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నీవు లేకుండ నేనూ – ఈ లోకంలో బ్రతుకలేనయ్యా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నీతో కూడా ఈ లోకం నుండీ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800" dirty="0"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పరలోకం చేరెదనేసయ్యా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33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EBEBAB-EF8A-4E7B-BB28-A2CF082A8521}"/>
              </a:ext>
            </a:extLst>
          </p:cNvPr>
          <p:cNvSpPr txBox="1"/>
          <p:nvPr/>
        </p:nvSpPr>
        <p:spPr>
          <a:xfrm>
            <a:off x="-1280318" y="986149"/>
            <a:ext cx="18384836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దేవుడవయ్యా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నీ వెంత మంచి దేవుడవేసయ్యా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9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చింతలన్ని తీరేనయ్యా నిను చేరగా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9600" dirty="0"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ఎంత మంచి</a:t>
            </a:r>
            <a:r>
              <a:rPr lang="en-US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దేవుడవేసయ్యా </a:t>
            </a:r>
            <a:r>
              <a:rPr lang="te-IN" sz="6000" b="1" dirty="0">
                <a:solidFill>
                  <a:schemeClr val="accent5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dirty="0"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en-US" sz="9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9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5AB400-F81A-45DD-9858-46BFC810C4BC}"/>
              </a:ext>
            </a:extLst>
          </p:cNvPr>
          <p:cNvSpPr txBox="1"/>
          <p:nvPr/>
        </p:nvSpPr>
        <p:spPr>
          <a:xfrm>
            <a:off x="0" y="1448068"/>
            <a:ext cx="15636875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0000" dirty="0">
                <a:latin typeface="Ramabhadra" panose="02000600000000000000" pitchFamily="2" charset="0"/>
                <a:cs typeface="Ramabhadra" panose="02000600000000000000" pitchFamily="2" charset="0"/>
              </a:rPr>
              <a:t>ఘోరపాపినైన నేనూ </a:t>
            </a:r>
            <a:endParaRPr lang="en-US" sz="10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0000" dirty="0">
                <a:latin typeface="Ramabhadra" panose="02000600000000000000" pitchFamily="2" charset="0"/>
                <a:cs typeface="Ramabhadra" panose="02000600000000000000" pitchFamily="2" charset="0"/>
              </a:rPr>
              <a:t>దూరంగా పారిపోగా </a:t>
            </a:r>
            <a:r>
              <a:rPr lang="te-IN" sz="5400" b="1" dirty="0">
                <a:solidFill>
                  <a:schemeClr val="accent5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0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0000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నను క్షమియించి</a:t>
            </a:r>
            <a:br>
              <a:rPr lang="te-IN" sz="10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00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100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హత్తుకొన్నావయ్యా </a:t>
            </a:r>
            <a:r>
              <a:rPr lang="te-IN" sz="5400" b="1" dirty="0">
                <a:solidFill>
                  <a:schemeClr val="accent5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solidFill>
                  <a:schemeClr val="accent5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5400" dirty="0">
              <a:solidFill>
                <a:schemeClr val="accent5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47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3248A3-878E-4481-9204-4707FEB210C7}"/>
              </a:ext>
            </a:extLst>
          </p:cNvPr>
          <p:cNvSpPr txBox="1"/>
          <p:nvPr/>
        </p:nvSpPr>
        <p:spPr>
          <a:xfrm>
            <a:off x="-1489869" y="0"/>
            <a:ext cx="19235738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te-IN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నాకున్న వారందరూ </a:t>
            </a:r>
            <a:endParaRPr lang="en-IN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విడచిపోయిననూ </a:t>
            </a:r>
            <a:r>
              <a:rPr lang="te-IN" sz="5400" b="1" dirty="0">
                <a:solidFill>
                  <a:schemeClr val="accent5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ఎన్నెన్నో ఇబ్బందులకు గురి చేసిననూ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9600" dirty="0"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నీవు విడువలేదయ్యా </a:t>
            </a:r>
            <a:r>
              <a:rPr lang="te-IN" sz="5400" b="1" dirty="0">
                <a:solidFill>
                  <a:schemeClr val="accent5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solidFill>
                  <a:schemeClr val="accent5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5400" b="1" dirty="0">
              <a:solidFill>
                <a:schemeClr val="accent5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67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954E2C-CEEF-48EB-A935-AE246989E39B}"/>
              </a:ext>
            </a:extLst>
          </p:cNvPr>
          <p:cNvSpPr txBox="1"/>
          <p:nvPr/>
        </p:nvSpPr>
        <p:spPr>
          <a:xfrm>
            <a:off x="309564" y="1409701"/>
            <a:ext cx="1563687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లేకుండ నేనూ  </a:t>
            </a:r>
            <a:endParaRPr lang="en-US" sz="96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లోకంలో బ్రతుకలేనయ్యా </a:t>
            </a:r>
            <a:r>
              <a:rPr lang="te-IN" sz="96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కూడా ఈ లోకం నుండీ</a:t>
            </a:r>
            <a:b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పరలోకం చేరెదనేసయ్యా </a:t>
            </a:r>
            <a:r>
              <a:rPr lang="te-IN" sz="96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96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DC0700-65DB-4366-B50E-4DF0C75C61FC}"/>
              </a:ext>
            </a:extLst>
          </p:cNvPr>
          <p:cNvSpPr txBox="1"/>
          <p:nvPr/>
        </p:nvSpPr>
        <p:spPr>
          <a:xfrm>
            <a:off x="0" y="1409700"/>
            <a:ext cx="1563687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నీవు లేకుండ నేనూ 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96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ఈ లోకంలో బ్రతుకలేనయ్యా </a:t>
            </a:r>
            <a:r>
              <a:rPr lang="te-IN" sz="5400" b="1" dirty="0">
                <a:solidFill>
                  <a:schemeClr val="accent5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నీతో కూడా ఈ లోకం నుండీ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9600" dirty="0"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పరలోకం చేరెదనేసయ్యా </a:t>
            </a:r>
            <a:r>
              <a:rPr lang="te-IN" sz="5400" b="1" dirty="0">
                <a:solidFill>
                  <a:schemeClr val="accent5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9600" b="1" dirty="0"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43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5ABF22-DAE3-4D7B-B517-A337C4A5A003}"/>
              </a:ext>
            </a:extLst>
          </p:cNvPr>
          <p:cNvSpPr txBox="1"/>
          <p:nvPr/>
        </p:nvSpPr>
        <p:spPr>
          <a:xfrm>
            <a:off x="1466697" y="707923"/>
            <a:ext cx="13325782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కృప కృప నీ కృప</a:t>
            </a:r>
            <a:b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కృప కృప క్రీస్తు కృప </a:t>
            </a:r>
            <a:r>
              <a:rPr lang="te-IN" sz="24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నేనైతే నీ కృపయందు</a:t>
            </a:r>
            <a:b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నమ్మికయుంచి యున్నాను</a:t>
            </a:r>
            <a:b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నా నమ్మికయుంచి యున్నాను </a:t>
            </a:r>
            <a:r>
              <a:rPr lang="te-IN" sz="24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US" sz="2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te-IN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కృపను గూర్చి న్యాయము గూర్చి</a:t>
            </a:r>
            <a:endParaRPr lang="en-US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 నేను పాడెదను</a:t>
            </a:r>
            <a:b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నిర్దోషముతో </a:t>
            </a:r>
            <a:endParaRPr lang="en-US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నేను నడచెదను </a:t>
            </a:r>
            <a:r>
              <a:rPr lang="te-IN" sz="24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నాకు ఆధారం</a:t>
            </a:r>
            <a:b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ఆ కృపయే నాకు ఆదరణ </a:t>
            </a:r>
            <a:r>
              <a:rPr lang="te-IN" sz="24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US" sz="2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దీన దశలో నేన్నునప్పుడు </a:t>
            </a:r>
            <a:endParaRPr lang="en-US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మరువనిది నీ కృప</a:t>
            </a:r>
            <a:b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నేనీ స్థితిలో ఉన్నానంటే </a:t>
            </a:r>
            <a:endParaRPr lang="en-US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కేవలము అది నీ కృప </a:t>
            </a:r>
            <a:r>
              <a:rPr lang="te-IN" sz="24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నాకు ఆధారం</a:t>
            </a:r>
            <a:b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ఆ కృపయే నాకు ఆదరణ </a:t>
            </a:r>
            <a:r>
              <a:rPr lang="te-IN" sz="2400" b="1" dirty="0">
                <a:latin typeface="Ramabhadra" panose="02000600000000000000" pitchFamily="2" charset="0"/>
                <a:cs typeface="Ramabhadra" panose="02000600000000000000" pitchFamily="2" charset="0"/>
              </a:rPr>
              <a:t>(2) </a:t>
            </a:r>
            <a:endParaRPr lang="en-US" sz="2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dirty="0"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te-IN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81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1561048"/>
            <a:ext cx="1563687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మనసార నీ సన్నిధిలో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నమస్కారము చేసేదా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82271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460D8-BBEC-4B93-9901-34E7C3D35EA1}"/>
              </a:ext>
            </a:extLst>
          </p:cNvPr>
          <p:cNvSpPr txBox="1"/>
          <p:nvPr/>
        </p:nvSpPr>
        <p:spPr>
          <a:xfrm>
            <a:off x="95250" y="616615"/>
            <a:ext cx="1563370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కృప కృప నీ కృప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96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కృప కృప క్రీస్తు కృప </a:t>
            </a:r>
            <a:r>
              <a:rPr lang="te-IN" sz="5400" b="1" dirty="0">
                <a:solidFill>
                  <a:schemeClr val="accent5">
                    <a:lumMod val="50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నేనైతే నీ కృపయందు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నమ్మిక యుంచి యున్నాను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96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నమ్మిక</a:t>
            </a:r>
            <a:r>
              <a:rPr lang="en-US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యుంచి యున్నాను </a:t>
            </a:r>
            <a:r>
              <a:rPr lang="te-IN" sz="5400" b="1" dirty="0">
                <a:solidFill>
                  <a:schemeClr val="accent5">
                    <a:lumMod val="50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US" sz="5400" b="1" dirty="0">
              <a:solidFill>
                <a:schemeClr val="accent5">
                  <a:lumMod val="50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29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10EDDC-B8C1-4F03-A4A9-AAC1D20291F0}"/>
              </a:ext>
            </a:extLst>
          </p:cNvPr>
          <p:cNvSpPr txBox="1"/>
          <p:nvPr/>
        </p:nvSpPr>
        <p:spPr>
          <a:xfrm>
            <a:off x="0" y="724565"/>
            <a:ext cx="1564046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కృపను గూర్చి న్యాయము గూర్చి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నేను పాడెదను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నిర్దోషముతో 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నేను నడచెదను </a:t>
            </a:r>
            <a:r>
              <a:rPr lang="te-IN" sz="5400" b="1" dirty="0">
                <a:solidFill>
                  <a:schemeClr val="accent5">
                    <a:lumMod val="50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నాకు ఆధారం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 కృపయే నాకు ఆదరణ </a:t>
            </a:r>
            <a:r>
              <a:rPr lang="te-IN" sz="5400" b="1" dirty="0">
                <a:solidFill>
                  <a:schemeClr val="accent5">
                    <a:lumMod val="50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1" dirty="0"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80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13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9E43A3-1750-474C-8C8B-EBEA8CCE6B3C}"/>
              </a:ext>
            </a:extLst>
          </p:cNvPr>
          <p:cNvSpPr txBox="1"/>
          <p:nvPr/>
        </p:nvSpPr>
        <p:spPr>
          <a:xfrm>
            <a:off x="0" y="572214"/>
            <a:ext cx="15640460" cy="95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దీన దశలో నేన్నునప్పుడు 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మరువనిది నీ కృప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నేనీ స్థితిలో ఉన్నానంటే 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కేవలం అది నీ కృప </a:t>
            </a:r>
            <a:r>
              <a:rPr lang="te-IN" sz="6000" b="1" dirty="0">
                <a:solidFill>
                  <a:schemeClr val="accent5">
                    <a:lumMod val="50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నాకు ఆధారం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 కృపయే నాకు ఆదరణ </a:t>
            </a:r>
            <a:r>
              <a:rPr lang="te-IN" sz="6000" b="1" dirty="0">
                <a:solidFill>
                  <a:schemeClr val="accent5">
                    <a:lumMod val="50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600" b="1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88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1" dirty="0"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256798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346450" y="196523"/>
            <a:ext cx="7810500" cy="932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} 2</a:t>
            </a:r>
            <a:b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} 2</a:t>
            </a:r>
            <a:b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} 2</a:t>
            </a:r>
            <a:b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} 2</a:t>
            </a:r>
            <a:b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} 2</a:t>
            </a:r>
            <a:b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80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1106488" y="519460"/>
            <a:ext cx="13811250" cy="8463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సహాయకుడా యెహోవా </a:t>
            </a:r>
            <a:r>
              <a:rPr lang="te-IN" sz="4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te-IN" sz="4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ఆరాధింతునయ్యా </a:t>
            </a:r>
            <a:r>
              <a:rPr lang="te-IN" sz="4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8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60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65968" y="607160"/>
            <a:ext cx="14724063" cy="717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</a:t>
            </a:r>
            <a:r>
              <a:rPr lang="te-IN" sz="54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endParaRPr lang="en-IN" sz="11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9E75F-D284-4658-A007-FC64F25CAA1C}"/>
              </a:ext>
            </a:extLst>
          </p:cNvPr>
          <p:cNvSpPr txBox="1"/>
          <p:nvPr/>
        </p:nvSpPr>
        <p:spPr>
          <a:xfrm>
            <a:off x="478631" y="7692629"/>
            <a:ext cx="1472406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6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80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65968" y="292833"/>
            <a:ext cx="14724063" cy="11079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</a:t>
            </a:r>
            <a:endParaRPr lang="en-IN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కంఠః స్వరం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4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11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77492-259A-4C49-8CB4-B1E3E08D48C1}"/>
              </a:ext>
            </a:extLst>
          </p:cNvPr>
          <p:cNvSpPr txBox="1"/>
          <p:nvPr/>
        </p:nvSpPr>
        <p:spPr>
          <a:xfrm>
            <a:off x="478631" y="7692629"/>
            <a:ext cx="1472406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6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89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65968" y="1018699"/>
            <a:ext cx="14724063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</a:t>
            </a:r>
            <a:r>
              <a:rPr lang="te-IN" sz="4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..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13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CC917C-2DAA-42FE-B092-89C13BC92828}"/>
              </a:ext>
            </a:extLst>
          </p:cNvPr>
          <p:cNvSpPr txBox="1"/>
          <p:nvPr/>
        </p:nvSpPr>
        <p:spPr>
          <a:xfrm>
            <a:off x="478631" y="7692629"/>
            <a:ext cx="1472406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6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55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69AE28-C199-4879-B9D2-0CF0B68890EF}"/>
              </a:ext>
            </a:extLst>
          </p:cNvPr>
          <p:cNvSpPr txBox="1"/>
          <p:nvPr/>
        </p:nvSpPr>
        <p:spPr>
          <a:xfrm>
            <a:off x="4063482" y="1478846"/>
            <a:ext cx="8126962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ఆనంద యాత్ర</a:t>
            </a:r>
            <a:b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ఆత్మీయ యాత్ర</a:t>
            </a:r>
            <a:b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యేసుతో నూతన</a:t>
            </a:r>
            <a:b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యెరుషలేము యాత్ర</a:t>
            </a:r>
            <a:b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మన.. యేసుతో నూతన</a:t>
            </a:r>
            <a:b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యెరుషలేము యాత్ర</a:t>
            </a:r>
            <a:r>
              <a:rPr lang="te-IN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IN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te-IN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యేసుని రక్తము</a:t>
            </a:r>
            <a:b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పాపములనుండి విడిపించెను </a:t>
            </a:r>
            <a:r>
              <a:rPr lang="te-IN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వేయి నోళ్ళతో స్తుతించినను</a:t>
            </a:r>
            <a:b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తీర్చలేము ఆ ఋణమును </a:t>
            </a:r>
            <a:r>
              <a:rPr lang="te-IN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రాత్రియు పగలును</a:t>
            </a:r>
            <a:b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పాదములకు రాయి తగలకుండా </a:t>
            </a:r>
            <a:r>
              <a:rPr lang="te-IN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మనకు పరిచర్య చేయుట కొరకై</a:t>
            </a:r>
            <a:b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దేవదూతలు మనకుండగా </a:t>
            </a:r>
            <a:r>
              <a:rPr lang="te-IN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   </a:t>
            </a:r>
            <a:endParaRPr lang="en-IN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కృతజ్ఞత లేని వారు</a:t>
            </a:r>
            <a:b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వేలకొలదిగ కూలినను </a:t>
            </a:r>
            <a:r>
              <a:rPr lang="te-IN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వాక్యమునకు సాక్షులమై</a:t>
            </a:r>
            <a:b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 వెంబడి కృప పొందెదము </a:t>
            </a:r>
            <a:r>
              <a:rPr lang="te-IN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ఆనందం ఆనందం</a:t>
            </a:r>
            <a:b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యేసుని చూచే క్షణం ఆసన్నం</a:t>
            </a:r>
            <a:b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ఆత్మానంద భరితులమై</a:t>
            </a:r>
            <a:b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ఆగమనాకాంక్షతో సాగెదం    </a:t>
            </a:r>
          </a:p>
        </p:txBody>
      </p:sp>
    </p:spTree>
    <p:extLst>
      <p:ext uri="{BB962C8B-B14F-4D97-AF65-F5344CB8AC3E}">
        <p14:creationId xmlns:p14="http://schemas.microsoft.com/office/powerpoint/2010/main" val="221589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8D2D38-4E98-48F1-BEBF-BCBA8C1496CD}"/>
              </a:ext>
            </a:extLst>
          </p:cNvPr>
          <p:cNvSpPr txBox="1"/>
          <p:nvPr/>
        </p:nvSpPr>
        <p:spPr>
          <a:xfrm>
            <a:off x="0" y="1638300"/>
            <a:ext cx="1625600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ఆనంద యాత్ర</a:t>
            </a:r>
            <a:r>
              <a:rPr lang="en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ఆత్మీయ యాత్ర</a:t>
            </a:r>
            <a:b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యేసుతో నూతన</a:t>
            </a:r>
            <a:r>
              <a:rPr lang="en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యెరుషలేము యాత్ర</a:t>
            </a:r>
            <a:b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మన.. యేసుతో నూతన</a:t>
            </a:r>
            <a:b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యెరుషలేము యాత్ర</a:t>
            </a:r>
            <a:r>
              <a:rPr lang="te-IN" sz="9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IN" sz="96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88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5844"/>
            <a:ext cx="16270514" cy="563231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మానవుల పాపములు బాపితివయ్యా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మృత్యువును జయించి లేచితివయ్యా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జయధీరుడైన యేసునకు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స్తోత్రములర్పింతుమా</a:t>
            </a:r>
          </a:p>
        </p:txBody>
      </p:sp>
    </p:spTree>
    <p:extLst>
      <p:ext uri="{BB962C8B-B14F-4D97-AF65-F5344CB8AC3E}">
        <p14:creationId xmlns:p14="http://schemas.microsoft.com/office/powerpoint/2010/main" val="2449316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1497548"/>
            <a:ext cx="1563687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వసంతము నీ దయా కిరీటమే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ప్రభువా నిన్నే ఆరాధించెద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కృతజ్ఞాతార్పణలతో – కృతజ్ఞాతార్పణలతో (2)</a:t>
            </a:r>
          </a:p>
        </p:txBody>
      </p:sp>
    </p:spTree>
    <p:extLst>
      <p:ext uri="{BB962C8B-B14F-4D97-AF65-F5344CB8AC3E}">
        <p14:creationId xmlns:p14="http://schemas.microsoft.com/office/powerpoint/2010/main" val="135786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CEAF70-D88A-42C6-A942-06EF5970B905}"/>
              </a:ext>
            </a:extLst>
          </p:cNvPr>
          <p:cNvSpPr txBox="1"/>
          <p:nvPr/>
        </p:nvSpPr>
        <p:spPr>
          <a:xfrm>
            <a:off x="-2074" y="914401"/>
            <a:ext cx="16258074" cy="717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యేసుని రక్తము</a:t>
            </a:r>
            <a:r>
              <a:rPr lang="en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పాపములనుండి విడిపించెను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వేయి నోళ్ళతో స్తుతించినను</a:t>
            </a:r>
            <a:b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తీర్చలేము ఆ ఋణమును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115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08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AFC0D5-5696-4EAA-B96D-547A381B5159}"/>
              </a:ext>
            </a:extLst>
          </p:cNvPr>
          <p:cNvSpPr txBox="1"/>
          <p:nvPr/>
        </p:nvSpPr>
        <p:spPr>
          <a:xfrm>
            <a:off x="-2074" y="1548876"/>
            <a:ext cx="162580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రాత్రియు పగలును</a:t>
            </a:r>
            <a:b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పాదములకు రాయి తగలకుండా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మనకు పరిచర్య చేయుట కొరకై</a:t>
            </a:r>
            <a:b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దేవదూతలు మనకుండగా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  </a:t>
            </a:r>
            <a:endParaRPr lang="en-IN" sz="9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96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38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E6D797-B1DF-40EB-8ADF-82D1C88762A7}"/>
              </a:ext>
            </a:extLst>
          </p:cNvPr>
          <p:cNvSpPr txBox="1"/>
          <p:nvPr/>
        </p:nvSpPr>
        <p:spPr>
          <a:xfrm>
            <a:off x="-2074" y="802433"/>
            <a:ext cx="16258074" cy="717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ఆనందం ఆనందం</a:t>
            </a:r>
            <a:b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యేసుని చూచే క్షణం ఆసన్నం</a:t>
            </a:r>
            <a:b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ఆత్మానంద భరితులమై</a:t>
            </a:r>
            <a:b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ఆగమనాకాంక్షతో సాగెదం    </a:t>
            </a:r>
          </a:p>
        </p:txBody>
      </p:sp>
    </p:spTree>
    <p:extLst>
      <p:ext uri="{BB962C8B-B14F-4D97-AF65-F5344CB8AC3E}">
        <p14:creationId xmlns:p14="http://schemas.microsoft.com/office/powerpoint/2010/main" val="302750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4217886" y="973394"/>
            <a:ext cx="8657303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  <a:t>నీతోనే ఉండుటయే</a:t>
            </a:r>
          </a:p>
          <a:p>
            <a:pPr algn="ctr"/>
            <a: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వాంచయ్యా</a:t>
            </a:r>
          </a:p>
          <a:p>
            <a:pPr algn="ctr"/>
            <a: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నెరవేర్చుటయే</a:t>
            </a:r>
          </a:p>
          <a:p>
            <a:pPr algn="ctr"/>
            <a: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  <a:t>నా హృదయ తపనయ్యా (2</a:t>
            </a:r>
          </a:p>
          <a:p>
            <a:pPr algn="ctr"/>
            <a: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నన్నే కదా</a:t>
            </a:r>
          </a:p>
          <a:p>
            <a:pPr algn="ctr"/>
            <a: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  <a:t>నీ ముందు నిలిపేను (2)</a:t>
            </a:r>
          </a:p>
          <a:p>
            <a:pPr algn="ctr"/>
            <a:endParaRPr lang="te-IN" sz="2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  <a:t>నా కొరకు అన్నియు చేయువాడా</a:t>
            </a:r>
          </a:p>
          <a:p>
            <a:pPr algn="ctr"/>
            <a: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  <a:t>చేసి ముగించువాడా </a:t>
            </a:r>
          </a:p>
          <a:p>
            <a:pPr algn="ctr"/>
            <a: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  <a:t>నా బరువు.. నా బాధ్యత.. </a:t>
            </a:r>
          </a:p>
          <a:p>
            <a:pPr algn="ctr"/>
            <a: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  <a:t>నీ పాద చెంత… నుంచితినే…</a:t>
            </a:r>
          </a:p>
          <a:p>
            <a:pPr algn="ctr"/>
            <a:endParaRPr lang="te-IN" sz="2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  <a:t>కరుణయు కృపయు నిరంతర శాంతి</a:t>
            </a:r>
          </a:p>
          <a:p>
            <a:pPr algn="ctr"/>
            <a: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  <a:t>వినయము ఉన్నవాడా</a:t>
            </a:r>
          </a:p>
          <a:p>
            <a:pPr algn="ctr"/>
            <a: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  <a:t>నా జీవితం.. నశియింపక.. </a:t>
            </a:r>
          </a:p>
          <a:p>
            <a:pPr algn="ctr"/>
            <a: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  <a:t>కాపాడువాడా… నా కాపరి…</a:t>
            </a:r>
          </a:p>
          <a:p>
            <a:pPr algn="ctr"/>
            <a:endParaRPr lang="te-IN" sz="2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3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309562" y="463183"/>
            <a:ext cx="15636875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నీతోనే ఉండుటయే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వాంచయ్యా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నెరవేర్చుటయే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హృదయ తపనయ్యా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నన్నే కదా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 ముందు నిలిపేను </a:t>
            </a:r>
          </a:p>
        </p:txBody>
      </p:sp>
    </p:spTree>
    <p:extLst>
      <p:ext uri="{BB962C8B-B14F-4D97-AF65-F5344CB8AC3E}">
        <p14:creationId xmlns:p14="http://schemas.microsoft.com/office/powerpoint/2010/main" val="196902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7EFE2B-3376-4E7F-B29B-5E4153CBAB5A}"/>
              </a:ext>
            </a:extLst>
          </p:cNvPr>
          <p:cNvSpPr txBox="1"/>
          <p:nvPr/>
        </p:nvSpPr>
        <p:spPr>
          <a:xfrm>
            <a:off x="309563" y="1391791"/>
            <a:ext cx="1563687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నా కొరకు అన్నియు చేయువాడా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చేసి ముగించువాడా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నా బరువు.. నా బాధ్యత..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నీ పాద చెంత... నుంచితినే...</a:t>
            </a:r>
          </a:p>
        </p:txBody>
      </p:sp>
    </p:spTree>
    <p:extLst>
      <p:ext uri="{BB962C8B-B14F-4D97-AF65-F5344CB8AC3E}">
        <p14:creationId xmlns:p14="http://schemas.microsoft.com/office/powerpoint/2010/main" val="283669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7EFE2B-3376-4E7F-B29B-5E4153CBAB5A}"/>
              </a:ext>
            </a:extLst>
          </p:cNvPr>
          <p:cNvSpPr txBox="1"/>
          <p:nvPr/>
        </p:nvSpPr>
        <p:spPr>
          <a:xfrm>
            <a:off x="309563" y="1571178"/>
            <a:ext cx="1563687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కరుణయు కృపయు నిరంతర శాంతి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వినయము ఉన్నవాడా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నా జీవితం.. నశియింపక..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కాపాడువాడా... నా కాపరి...</a:t>
            </a:r>
          </a:p>
        </p:txBody>
      </p:sp>
    </p:spTree>
    <p:extLst>
      <p:ext uri="{BB962C8B-B14F-4D97-AF65-F5344CB8AC3E}">
        <p14:creationId xmlns:p14="http://schemas.microsoft.com/office/powerpoint/2010/main" val="133987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4217886" y="442452"/>
            <a:ext cx="9070258" cy="8279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నా యేసుని ప్రేమ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నిరంతరం ఉండునది నిజ దేవుని ప్రేమ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 నా యేసుని ప్రేమ 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మరణపులోయలో నను కాచినది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 శ్రమలో నను ఓదార్చినది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వీడనిది ఎడబాయనిది  మారనిది  మధురమైనది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 నా యేసుని ప్రేమ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పాపములను భరియించినది 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నాకై శ్రమలను సహియించినది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మారుగా మరణించింది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జీవముతో బ్రతికించునది 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 నా యేసుని ప్రేమ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మత్సరపడనిది  డంబములేనిది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మరణమంత బలమైనది 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 నా యేసుని ప్రేమ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1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309562" y="1463228"/>
            <a:ext cx="15636875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నా యేసుని ప్రేమ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నిరంతరం ఉండునది </a:t>
            </a:r>
            <a:endParaRPr lang="en-IN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నిజ దేవుని ప్రేమ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-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409937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2A32D2-A3FE-4CA4-8C7F-321FA3C33CFB}"/>
              </a:ext>
            </a:extLst>
          </p:cNvPr>
          <p:cNvSpPr txBox="1"/>
          <p:nvPr/>
        </p:nvSpPr>
        <p:spPr>
          <a:xfrm>
            <a:off x="309562" y="724565"/>
            <a:ext cx="15636875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మరణపులోయలో నను కాచినది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నా శ్రమలో నను ఓదార్చినది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వీడనిది ఎడబాయనిది 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మారనిది మధురమైనది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-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08063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2970748"/>
            <a:ext cx="1563687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92593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3AC179-0404-4DA1-93D3-8323E31D6722}"/>
              </a:ext>
            </a:extLst>
          </p:cNvPr>
          <p:cNvSpPr txBox="1"/>
          <p:nvPr/>
        </p:nvSpPr>
        <p:spPr>
          <a:xfrm>
            <a:off x="93662" y="764100"/>
            <a:ext cx="15636875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పాపములను భరియించినది 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నాకై శ్రమలను సహియించినది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మారుగా మరణించినది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జీవముతో బ్రతికించినది 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44092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E205F4-74D9-42CF-8B9F-3655D958091C}"/>
              </a:ext>
            </a:extLst>
          </p:cNvPr>
          <p:cNvSpPr txBox="1"/>
          <p:nvPr/>
        </p:nvSpPr>
        <p:spPr>
          <a:xfrm>
            <a:off x="309562" y="724565"/>
            <a:ext cx="15636875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మత్సరపడనిది డంబములేనిది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మరణమంత బలమైనది 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- నా యేసుని ప్రేమ</a:t>
            </a:r>
            <a:endParaRPr lang="en-IN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4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810484" y="2370941"/>
            <a:ext cx="813020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- వర్ణింపతరమా నా ప్రభు</a:t>
            </a:r>
            <a:endParaRPr lang="en-US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- హృదయేశ్వరా నా యేసువా</a:t>
            </a:r>
            <a:endParaRPr lang="en-US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- నాదు పాపమె</a:t>
            </a:r>
            <a:r>
              <a:rPr lang="en-US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- నన్ను చేర్చిన నా ప్రభు</a:t>
            </a:r>
            <a:endParaRPr lang="en-US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- తీరునా ఋణం ||2|| ||</a:t>
            </a:r>
            <a:r>
              <a:rPr lang="en-US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- పాపబ్రతుకె వీడితి</a:t>
            </a:r>
            <a:endParaRPr lang="en-US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||2|| || నీ ప్రేమ</a:t>
            </a:r>
            <a:r>
              <a:rPr lang="en-US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- గగనము కంటె ఎత్తయినది</a:t>
            </a:r>
            <a:endParaRPr lang="en-US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- శాశ్వతమైనది నీ ప్రేమ</a:t>
            </a:r>
            <a:endParaRPr lang="en-US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- మరవగ సాధ్యమా ||2|| || నీప్రేమ</a:t>
            </a:r>
            <a:r>
              <a:rPr lang="en-US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3695037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25019" y="1391791"/>
            <a:ext cx="22506037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endParaRPr lang="en-US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 </a:t>
            </a:r>
            <a:endParaRPr lang="en-US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57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48831" y="400883"/>
            <a:ext cx="22506037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</a:t>
            </a:r>
            <a:endParaRPr lang="en-US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నాదు పాపమె</a:t>
            </a:r>
            <a:r>
              <a:rPr lang="en-US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</a:t>
            </a:r>
            <a:endParaRPr lang="en-US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చేర్చిన నా ప్రభు</a:t>
            </a:r>
            <a:endParaRPr lang="en-US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స్తుతియించినా </a:t>
            </a:r>
            <a:endParaRPr lang="en-US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తీరునా ఋణం </a:t>
            </a:r>
            <a:r>
              <a:rPr lang="en-US" sz="4800" b="0" i="0" dirty="0">
                <a:solidFill>
                  <a:schemeClr val="accent1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6000" b="0" i="0" dirty="0">
                <a:solidFill>
                  <a:schemeClr val="accent1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6000" b="0" i="0" dirty="0">
                <a:solidFill>
                  <a:schemeClr val="accent1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b="0" i="0" dirty="0">
                <a:solidFill>
                  <a:schemeClr val="accent1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6000" b="0" i="0" dirty="0">
                <a:solidFill>
                  <a:schemeClr val="accent1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b="0" i="0" dirty="0">
                <a:solidFill>
                  <a:schemeClr val="accent1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6000" b="0" i="0" dirty="0">
              <a:solidFill>
                <a:schemeClr val="accent1">
                  <a:lumMod val="75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04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25019" y="1601956"/>
            <a:ext cx="22506037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సన్నిధిని కాంక్షించి  పాపబ్రతుకె వీడితి</a:t>
            </a:r>
            <a:endParaRPr lang="en-US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</a:t>
            </a:r>
            <a:r>
              <a:rPr lang="en-US" sz="4800" b="0" i="0" dirty="0">
                <a:solidFill>
                  <a:schemeClr val="accent1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6000" b="0" i="0" dirty="0">
                <a:solidFill>
                  <a:schemeClr val="accent1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 నీ ప్రేమ</a:t>
            </a:r>
            <a:r>
              <a:rPr lang="en-US" sz="6000" b="0" i="0" dirty="0">
                <a:solidFill>
                  <a:schemeClr val="accent1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b="0" i="0" dirty="0">
                <a:solidFill>
                  <a:schemeClr val="accent1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6000" b="0" i="0" dirty="0">
              <a:solidFill>
                <a:schemeClr val="accent1">
                  <a:lumMod val="75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16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25019" y="807016"/>
            <a:ext cx="22506037" cy="717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 </a:t>
            </a:r>
            <a:endParaRPr lang="en-US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గగనము కంటె ఎత్తయినది</a:t>
            </a:r>
            <a:endParaRPr lang="en-US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 </a:t>
            </a:r>
            <a:endParaRPr lang="en-US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 ప్రేమ</a:t>
            </a:r>
            <a:endParaRPr lang="en-US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- మరవగ సాధ్యమా </a:t>
            </a:r>
            <a:r>
              <a:rPr lang="en-US" sz="4800" b="0" i="0" dirty="0">
                <a:solidFill>
                  <a:schemeClr val="accent1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6000" b="0" i="0" dirty="0">
                <a:solidFill>
                  <a:schemeClr val="accent1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 నీప్రేమ</a:t>
            </a:r>
            <a:r>
              <a:rPr lang="en-US" sz="6000" b="0" i="0" dirty="0">
                <a:solidFill>
                  <a:schemeClr val="accent1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b="0" i="0" dirty="0">
                <a:solidFill>
                  <a:schemeClr val="accent1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273294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4063482" y="2032844"/>
            <a:ext cx="812696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పాత్రుడా – నా యేసయ్యా</a:t>
            </a:r>
          </a:p>
          <a:p>
            <a:pPr algn="ctr"/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ఆరాధనకు నీవె యోగ్యుడవయ్యా (2)</a:t>
            </a:r>
          </a:p>
          <a:p>
            <a:pPr algn="ctr"/>
            <a:endParaRPr lang="te-IN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పరవశము</a:t>
            </a:r>
          </a:p>
          <a:p>
            <a:pPr algn="ctr"/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ఆత్మకు ఆహారము (2)</a:t>
            </a:r>
          </a:p>
          <a:p>
            <a:pPr algn="ctr"/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పాదములకు దీపము (3)    ||నా స్తుతి పాత్రుడా||</a:t>
            </a:r>
          </a:p>
          <a:p>
            <a:pPr algn="ctr"/>
            <a:endParaRPr lang="te-IN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ఆశ్రయము</a:t>
            </a:r>
          </a:p>
          <a:p>
            <a:pPr algn="ctr"/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ఆత్మకు అభిషేకము (2)</a:t>
            </a:r>
          </a:p>
          <a:p>
            <a:pPr algn="ctr"/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జీవన ఆధారము (3)    ||నా స్తుతి పాత్రుడా||</a:t>
            </a:r>
          </a:p>
          <a:p>
            <a:pPr algn="ctr"/>
            <a:endParaRPr lang="te-IN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సౌందర్యము యెరూషలేము</a:t>
            </a:r>
          </a:p>
          <a:p>
            <a:pPr algn="ctr"/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పరిపూర్ణత సీయోను శిఖరము (2)</a:t>
            </a:r>
          </a:p>
          <a:p>
            <a:pPr algn="ctr"/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పరిపూర్ణత నా జీవిత గమ్యము (3)    ||నా స్తుతి పాత్రుడా||</a:t>
            </a:r>
          </a:p>
        </p:txBody>
      </p:sp>
    </p:spTree>
    <p:extLst>
      <p:ext uri="{BB962C8B-B14F-4D97-AF65-F5344CB8AC3E}">
        <p14:creationId xmlns:p14="http://schemas.microsoft.com/office/powerpoint/2010/main" val="398735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718165" y="3078827"/>
            <a:ext cx="1746690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పాత్రుడా – నా యేసయ్యా</a:t>
            </a:r>
          </a:p>
          <a:p>
            <a:pPr algn="ctr"/>
            <a:r>
              <a:rPr lang="en-US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ఆరాధనకు నీవె యోగ్యుడవయ్యా </a:t>
            </a:r>
            <a:r>
              <a:rPr lang="te-IN" sz="44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0" i="0" dirty="0">
              <a:solidFill>
                <a:schemeClr val="accent2">
                  <a:lumMod val="75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86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605453" y="1847721"/>
            <a:ext cx="1746690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పరవశము</a:t>
            </a:r>
          </a:p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ఆత్మకు ఆహారము </a:t>
            </a:r>
            <a:r>
              <a:rPr lang="te-IN" sz="44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0" i="0" dirty="0">
              <a:solidFill>
                <a:schemeClr val="accent2">
                  <a:lumMod val="75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పాదములకు దీపము </a:t>
            </a:r>
            <a:r>
              <a:rPr lang="te-IN" sz="44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(3)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endParaRPr lang="en-US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 పాత్రుడా||</a:t>
            </a:r>
          </a:p>
        </p:txBody>
      </p:sp>
    </p:spTree>
    <p:extLst>
      <p:ext uri="{BB962C8B-B14F-4D97-AF65-F5344CB8AC3E}">
        <p14:creationId xmlns:p14="http://schemas.microsoft.com/office/powerpoint/2010/main" val="137074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1561048"/>
            <a:ext cx="1563687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మనసార నీ సన్నిధిలో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నమస్కారము చేసేదా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20453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857313" y="1073142"/>
            <a:ext cx="17466906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te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ఆశ్రయము</a:t>
            </a:r>
          </a:p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ఆత్మకు అభిషేకము </a:t>
            </a:r>
            <a:r>
              <a:rPr lang="te-IN" sz="44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0" i="0" dirty="0">
              <a:solidFill>
                <a:schemeClr val="accent2">
                  <a:lumMod val="75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జీవన ఆధారము </a:t>
            </a:r>
            <a:r>
              <a:rPr lang="te-IN" sz="44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(3)    </a:t>
            </a:r>
            <a:endParaRPr lang="en-US" sz="8000" b="0" i="0" dirty="0">
              <a:solidFill>
                <a:schemeClr val="accent2">
                  <a:lumMod val="75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 పాత్రుడా||</a:t>
            </a:r>
          </a:p>
        </p:txBody>
      </p:sp>
    </p:spTree>
    <p:extLst>
      <p:ext uri="{BB962C8B-B14F-4D97-AF65-F5344CB8AC3E}">
        <p14:creationId xmlns:p14="http://schemas.microsoft.com/office/powerpoint/2010/main" val="329646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718165" y="1992184"/>
            <a:ext cx="1746690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సౌందర్యము యెరూషలేము</a:t>
            </a:r>
          </a:p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పరిపూర్ణత సీయోను శిఖరము </a:t>
            </a:r>
            <a:r>
              <a:rPr lang="te-IN" sz="44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పరిపూర్ణత నా జీవిత గమ్యము </a:t>
            </a:r>
            <a:r>
              <a:rPr lang="te-IN" sz="44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(3)    </a:t>
            </a:r>
            <a:endParaRPr lang="en-US" sz="8000" b="0" i="0" dirty="0">
              <a:solidFill>
                <a:schemeClr val="accent2">
                  <a:lumMod val="75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 పాత్రుడా||</a:t>
            </a:r>
          </a:p>
        </p:txBody>
      </p:sp>
    </p:spTree>
    <p:extLst>
      <p:ext uri="{BB962C8B-B14F-4D97-AF65-F5344CB8AC3E}">
        <p14:creationId xmlns:p14="http://schemas.microsoft.com/office/powerpoint/2010/main" val="4498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35F43-6C24-4FA4-8620-2F39FAFCD1FF}"/>
              </a:ext>
            </a:extLst>
          </p:cNvPr>
          <p:cNvSpPr txBox="1"/>
          <p:nvPr/>
        </p:nvSpPr>
        <p:spPr>
          <a:xfrm>
            <a:off x="2138363" y="457200"/>
            <a:ext cx="123825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మాధుర్యమే నా ప్రభుతో జీవితం</a:t>
            </a:r>
            <a:b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మహిమానందమే – మహా ఆశ్చర్యమే</a:t>
            </a:r>
            <a:r>
              <a:rPr lang="te-IN" sz="3200" b="1" dirty="0"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en-IN" sz="32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b="1" dirty="0"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 శరీరులు గడ్డిని పోలిన వారైయున్నారు</a:t>
            </a:r>
            <a:b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వారి అందమంతయు పువ్వు</a:t>
            </a:r>
            <a:r>
              <a:rPr lang="en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వలె</a:t>
            </a:r>
            <a:b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వాడిపోవును – వాడిపోవును</a:t>
            </a:r>
            <a:r>
              <a:rPr lang="te-IN" sz="3200" b="1" dirty="0"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en-IN" sz="32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b="1" dirty="0"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నెమ్మది లేకుండా విస్తారమైన ధనముండుట కంటే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దేవుని యందలి భయ భక్తులతో</a:t>
            </a:r>
            <a:b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ఉండుటే మేలు – ఉండుటే మేలు</a:t>
            </a:r>
            <a:r>
              <a:rPr lang="te-IN" sz="3200" b="1" dirty="0">
                <a:latin typeface="Ramabhadra" panose="02000600000000000000" pitchFamily="2" charset="0"/>
                <a:cs typeface="Ramabhadra" panose="02000600000000000000" pitchFamily="2" charset="0"/>
              </a:rPr>
              <a:t>      </a:t>
            </a:r>
            <a:endParaRPr lang="en-IN" sz="32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b="1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నా విమోచన క్రయ ధనమును</a:t>
            </a:r>
            <a:endParaRPr lang="en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చెల్లించెను ప్రభువే</a:t>
            </a:r>
            <a:b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నా రోగమంతయు సిలువలో</a:t>
            </a:r>
            <a:b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పరిహరించెను – పరిహరించెను</a:t>
            </a:r>
            <a:r>
              <a:rPr lang="te-IN" sz="3200" b="1" dirty="0">
                <a:latin typeface="Ramabhadra" panose="02000600000000000000" pitchFamily="2" charset="0"/>
                <a:cs typeface="Ramabhadra" panose="02000600000000000000" pitchFamily="2" charset="0"/>
              </a:rPr>
              <a:t>      </a:t>
            </a:r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b="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45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EAB523-8189-4B6B-946F-9E6046F2A3D3}"/>
              </a:ext>
            </a:extLst>
          </p:cNvPr>
          <p:cNvSpPr txBox="1"/>
          <p:nvPr/>
        </p:nvSpPr>
        <p:spPr>
          <a:xfrm>
            <a:off x="22226" y="1871260"/>
            <a:ext cx="15636874" cy="5401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మాధుర్యమే నా ప్రభుతో జీవితం</a:t>
            </a:r>
            <a:b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మహిమానందమే </a:t>
            </a:r>
          </a:p>
          <a:p>
            <a:pPr algn="ctr"/>
            <a: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మహా ఆశ్చర్యమే</a:t>
            </a:r>
            <a:r>
              <a:rPr lang="te-IN" sz="11500" b="1" dirty="0"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en-IN" sz="11500" dirty="0"/>
          </a:p>
        </p:txBody>
      </p:sp>
    </p:spTree>
    <p:extLst>
      <p:ext uri="{BB962C8B-B14F-4D97-AF65-F5344CB8AC3E}">
        <p14:creationId xmlns:p14="http://schemas.microsoft.com/office/powerpoint/2010/main" val="248308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1509F2-D7CF-4479-8D95-FEE9ACCB1B7F}"/>
              </a:ext>
            </a:extLst>
          </p:cNvPr>
          <p:cNvSpPr txBox="1"/>
          <p:nvPr/>
        </p:nvSpPr>
        <p:spPr>
          <a:xfrm>
            <a:off x="0" y="1354700"/>
            <a:ext cx="15636875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 శరీరులు గడ్డిని పోలిన    వారైయున్నారు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వారి అందమంతయు పువ్వు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వలె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వాడిపోవును – వాడిపోవును</a:t>
            </a:r>
            <a:r>
              <a:rPr lang="te-IN" sz="9600" b="1" dirty="0"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en-IN" sz="9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b="1" dirty="0"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te-IN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18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7DE452-5A7B-438C-AF0A-AB4CCC447055}"/>
              </a:ext>
            </a:extLst>
          </p:cNvPr>
          <p:cNvSpPr txBox="1"/>
          <p:nvPr/>
        </p:nvSpPr>
        <p:spPr>
          <a:xfrm>
            <a:off x="0" y="832515"/>
            <a:ext cx="15636875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నెమ్మది లేకుండా విస్తారమైన ధనముండుట కంటే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దేవుని యందలి భయ భక్తులతో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 ఉండుటే మేలు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      ఉండుటే మేలు</a:t>
            </a:r>
            <a:r>
              <a:rPr lang="te-IN" sz="9600" b="1" dirty="0">
                <a:latin typeface="Ramabhadra" panose="02000600000000000000" pitchFamily="2" charset="0"/>
                <a:cs typeface="Ramabhadra" panose="02000600000000000000" pitchFamily="2" charset="0"/>
              </a:rPr>
              <a:t>      </a:t>
            </a:r>
            <a:endParaRPr lang="en-IN" sz="9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51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C61881-2B3F-427B-B2A1-E17085C4271B}"/>
              </a:ext>
            </a:extLst>
          </p:cNvPr>
          <p:cNvSpPr txBox="1"/>
          <p:nvPr/>
        </p:nvSpPr>
        <p:spPr>
          <a:xfrm>
            <a:off x="0" y="832515"/>
            <a:ext cx="15636875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నా విమోచన క్రయ ధనమును</a:t>
            </a:r>
            <a:endParaRPr lang="en-IN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చెల్లించెను ప్రభువే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నా రోగమంతయు సిలువలో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      		    పరిహరించెను        		    				పరిహరించెను</a:t>
            </a:r>
            <a:r>
              <a:rPr lang="te-IN" sz="9600" b="1" dirty="0">
                <a:latin typeface="Ramabhadra" panose="02000600000000000000" pitchFamily="2" charset="0"/>
                <a:cs typeface="Ramabhadra" panose="02000600000000000000" pitchFamily="2" charset="0"/>
              </a:rPr>
              <a:t>      </a:t>
            </a:r>
            <a:endParaRPr lang="te-IN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88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4080289" y="887879"/>
            <a:ext cx="8095422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సంకేళ్ళు సంబరాలు ముగబోయెను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నిత్యానందభరితులే సియోనుకు తిరిగివచ్చెను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267882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937669" y="2063621"/>
            <a:ext cx="22131338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67506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92491" y="1340118"/>
            <a:ext cx="19640981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సంకేళ్ళు సంబరాలు ముగబోయెను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నిత్యానందభరితులే సియోనుకు తిరిగివచ్చెను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29941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1497548"/>
            <a:ext cx="1563687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పరిశుద్ధాత్మలో ఆనందించెద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హర్ష ధ్వనులతో – హర్ష ధ్వనులతో (2)</a:t>
            </a:r>
          </a:p>
        </p:txBody>
      </p:sp>
    </p:spTree>
    <p:extLst>
      <p:ext uri="{BB962C8B-B14F-4D97-AF65-F5344CB8AC3E}">
        <p14:creationId xmlns:p14="http://schemas.microsoft.com/office/powerpoint/2010/main" val="183521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309562" y="1340118"/>
            <a:ext cx="15636875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393278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309562" y="1340118"/>
            <a:ext cx="15636875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180021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684433" y="416788"/>
            <a:ext cx="78105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పూజ్యుడా పరిపూర్ణుడా - ఆనంద నిలయమా ||2||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జీవధారవు నీవని కానుకనై పూజించనా  ||2||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స్వరార్చనచేసేదా నీకే - నా స్తుతులర్పించెద నీకే  ||దీను||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సమ్మతి లేని సుడిగుండాలే - ఆవవరించగా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గమనము లేని పోరాటలే - తరుముచుండగా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నిరుపేదనైనా నా యెడల - సందేహమేమీ లేకుండా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హేతువేలేని - ప్రేమ చూపించి -  సిలువ చాటునే దాచావు  ||2||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సంతోషము నీవే - అమృత సంగీతము నీవే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స్తుతి మాలిక నీకే - వజ్రసంకల్పము నీవే  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సత్య ప్రమాణము నెరవేర్చుటకే -  మార్గదర్శివై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నిత్య నిబంధన నాతో చేసిన - సత్యవంతుడా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విరిగి నలిగిన మనసుతో - హృదయర్చనే చేసేద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కరుణ నీడలో - కృపవాడలో - నీతో ఉంటే చాలుయ్యా ||2||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కర్తవ్యము నీవే - కనుల పండుగ నీవేగా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విశ్వాసము నీవే - విజయ శిఖరము నీవేగా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ఊహకందని ఉన్నతమైనది - దివ్య నగరమే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స్పటికము పోలిన సుందరమైనది -  నీ రాజ్యమే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 నగరమే లక్ష్యమే -  మహిమత్మాతో నింపినావు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అమరలోకాన - నీ సన్నిధిలో క్రొత్త కీర్తనే పాడెదను  ||2||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ఉత్సాహము నీవే - నయనోత్సవం నీవేగా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ఉల్లాసము నీలో -  ఊహల పల్లకి నీవేగా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85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69628" y="779924"/>
            <a:ext cx="15516743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kumimoji="0" lang="te-IN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194C8-4230-4F0C-9583-15BC20AAAABC}"/>
              </a:ext>
            </a:extLst>
          </p:cNvPr>
          <p:cNvSpPr txBox="1"/>
          <p:nvPr/>
        </p:nvSpPr>
        <p:spPr>
          <a:xfrm>
            <a:off x="478631" y="7520231"/>
            <a:ext cx="1472406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||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r>
              <a:rPr kumimoji="0" lang="te-IN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దీనుడా అజేయుడా ||</a:t>
            </a:r>
          </a:p>
        </p:txBody>
      </p:sp>
    </p:spTree>
    <p:extLst>
      <p:ext uri="{BB962C8B-B14F-4D97-AF65-F5344CB8AC3E}">
        <p14:creationId xmlns:p14="http://schemas.microsoft.com/office/powerpoint/2010/main" val="358344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170882" y="608106"/>
            <a:ext cx="16085118" cy="720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సమ్మతి లేని సుడిగుండాలే - ఆవవరించగా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గమనము లేని పోరాటలే - తరుముచుండగా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నిరుపేదనైనా నా యెడల - సందేహమేమీ లేకుండా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హేతువేలేని - ప్రేమ చూపించి -  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సిలువ చాటునే దాచావు  </a:t>
            </a:r>
            <a:r>
              <a:rPr lang="en-US" sz="6000" b="0" i="0" kern="1200" spc="0" baseline="0" dirty="0">
                <a:ln>
                  <a:noFill/>
                </a:ln>
                <a:solidFill>
                  <a:srgbClr val="C55A11"/>
                </a:solidFill>
                <a:effectLst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kumimoji="0" lang="te-IN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సంతోషము నీవే - అమృత సంగీతము నీవే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స్తుతి మాలిక నీకే - వజ్రసంకల్పము నీవే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776974-FD3E-49C1-8F1F-11D229FBC004}"/>
              </a:ext>
            </a:extLst>
          </p:cNvPr>
          <p:cNvSpPr txBox="1"/>
          <p:nvPr/>
        </p:nvSpPr>
        <p:spPr>
          <a:xfrm>
            <a:off x="478631" y="7638219"/>
            <a:ext cx="1472406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||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r>
              <a:rPr kumimoji="0" lang="te-IN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దీనుడా అజేయుడా ||</a:t>
            </a:r>
          </a:p>
        </p:txBody>
      </p:sp>
    </p:spTree>
    <p:extLst>
      <p:ext uri="{BB962C8B-B14F-4D97-AF65-F5344CB8AC3E}">
        <p14:creationId xmlns:p14="http://schemas.microsoft.com/office/powerpoint/2010/main" val="206992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184110" y="472665"/>
            <a:ext cx="16624220" cy="720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సత్య ప్రమాణము నెరవేర్చుటకే -  మార్గదర్శివై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నిత్య నిబంధన నాతో చేసిన - సత్యవంతుడా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విరిగి నలిగిన మనసుతో - హృదయర్చనే చేసేద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కరుణ నీడలో - కృపవాడలో - 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నీతో ఉంటే చాలుయ్యా </a:t>
            </a:r>
            <a:r>
              <a:rPr lang="en-US" sz="5400" b="0" i="0" kern="1200" spc="0" baseline="0" dirty="0">
                <a:ln>
                  <a:noFill/>
                </a:ln>
                <a:solidFill>
                  <a:srgbClr val="C55A11"/>
                </a:solidFill>
                <a:effectLst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కర్తవ్యము నీవే - కనుల పండుగ నీవేగా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విశ్వాసము నీవే - విజయ శిఖరము నీవేగా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BA8DB8-5BE2-4399-A8DF-3B92A5928093}"/>
              </a:ext>
            </a:extLst>
          </p:cNvPr>
          <p:cNvSpPr txBox="1"/>
          <p:nvPr/>
        </p:nvSpPr>
        <p:spPr>
          <a:xfrm>
            <a:off x="478631" y="7638219"/>
            <a:ext cx="1472406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||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r>
              <a:rPr kumimoji="0" lang="te-IN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దీనుడా అజేయుడా ||</a:t>
            </a:r>
          </a:p>
        </p:txBody>
      </p:sp>
    </p:spTree>
    <p:extLst>
      <p:ext uri="{BB962C8B-B14F-4D97-AF65-F5344CB8AC3E}">
        <p14:creationId xmlns:p14="http://schemas.microsoft.com/office/powerpoint/2010/main" val="124416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1737916" y="862836"/>
            <a:ext cx="19731832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ఊహకందని ఉన్నతమైనది - దివ్య నగరమే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స్పటికము పోలిన సుందరమైనది -  నీ రాజ్యమే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 నగరమే లక్ష్యమే -  మహిమత్మాతో నింపినావు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అమరలోకాన - నీ సన్నిధిలో క్రొత్త కీర్తనే పాడెదను </a:t>
            </a:r>
            <a:r>
              <a:rPr lang="en-US" sz="4400" b="0" i="0" kern="1200" spc="0" baseline="0" dirty="0">
                <a:ln>
                  <a:noFill/>
                </a:ln>
                <a:solidFill>
                  <a:srgbClr val="C55A11"/>
                </a:solidFill>
                <a:effectLst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kumimoji="0" lang="te-IN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ఉత్సాహము నీవే - నయనోత్సవం నీవేగా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ఉల్లాసము నీలో -  ఊహల పల్లకి నీవేగా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E06158-5CB0-4E0A-961A-55ECC982EA5E}"/>
              </a:ext>
            </a:extLst>
          </p:cNvPr>
          <p:cNvSpPr txBox="1"/>
          <p:nvPr/>
        </p:nvSpPr>
        <p:spPr>
          <a:xfrm>
            <a:off x="478631" y="7638219"/>
            <a:ext cx="1472406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||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r>
              <a:rPr kumimoji="0" lang="te-IN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దీనుడా అజేయుడా ||</a:t>
            </a:r>
          </a:p>
        </p:txBody>
      </p:sp>
    </p:spTree>
    <p:extLst>
      <p:ext uri="{BB962C8B-B14F-4D97-AF65-F5344CB8AC3E}">
        <p14:creationId xmlns:p14="http://schemas.microsoft.com/office/powerpoint/2010/main" val="257587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846819-7AF8-477A-AE38-2C73D6D56775}"/>
              </a:ext>
            </a:extLst>
          </p:cNvPr>
          <p:cNvSpPr txBox="1"/>
          <p:nvPr/>
        </p:nvSpPr>
        <p:spPr>
          <a:xfrm>
            <a:off x="309564" y="1"/>
            <a:ext cx="15636875" cy="5632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పరిమళమా....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అందమా.....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ఉదయాన్నే...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త్వరలోనే..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ఒక చిన్న పువ్వు తన జీవితంలో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ఇస్తుందయ్య....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ఆ పువ్వు కంటే మరి గొప్పగా 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చేసిన నీలో ఆ పరిమళముందా...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ఒకనాడు యేసు మన పాపములకై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వెదజల్లేనూ....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ఆ యేసు మరణం నీ కోసమేనని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ఇకనైనా గమనించవా ...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అతి చిన్న ఆయువు ప్రతి పువ్వు  కలిగి 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అందరిని ఆకర్షించెను......బహుకాలము బ్రతికి బహుజనులను పలిచి 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సువార్తను (సువాసనను)వెదజల్లవా ...</a:t>
            </a:r>
            <a:endParaRPr lang="en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20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2225" y="986403"/>
            <a:ext cx="15636875" cy="717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</a:p>
          <a:p>
            <a:pPr algn="ctr"/>
            <a: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/>
            <a: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</a:p>
          <a:p>
            <a:pPr algn="ctr"/>
            <a: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91230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35BA2B-E153-4D77-9A2E-B7DD4F0B05C5}"/>
              </a:ext>
            </a:extLst>
          </p:cNvPr>
          <p:cNvSpPr txBox="1"/>
          <p:nvPr/>
        </p:nvSpPr>
        <p:spPr>
          <a:xfrm>
            <a:off x="309563" y="1011903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ఒక చిన్న పువ్వు తన జీవితంలో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ఇస్తుందయా....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 పువ్వు కంటే మరి గొప్పగా 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చేసిన నీలో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ఆ పరిమళముందా...</a:t>
            </a:r>
          </a:p>
        </p:txBody>
      </p:sp>
    </p:spTree>
    <p:extLst>
      <p:ext uri="{BB962C8B-B14F-4D97-AF65-F5344CB8AC3E}">
        <p14:creationId xmlns:p14="http://schemas.microsoft.com/office/powerpoint/2010/main" val="287400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2970748"/>
            <a:ext cx="1563687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116356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D881DF-F7B6-42EC-B7D4-82A8E5C430D0}"/>
              </a:ext>
            </a:extLst>
          </p:cNvPr>
          <p:cNvSpPr txBox="1"/>
          <p:nvPr/>
        </p:nvSpPr>
        <p:spPr>
          <a:xfrm>
            <a:off x="309564" y="801403"/>
            <a:ext cx="15636875" cy="6180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ఒకనాడు యేసు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మన పాపములకై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వెదజల్లెను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 యేసు మరణం నీ కోసమేనని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ఇకనైనా గమనించవా </a:t>
            </a:r>
          </a:p>
        </p:txBody>
      </p:sp>
    </p:spTree>
    <p:extLst>
      <p:ext uri="{BB962C8B-B14F-4D97-AF65-F5344CB8AC3E}">
        <p14:creationId xmlns:p14="http://schemas.microsoft.com/office/powerpoint/2010/main" val="257044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6D441-4E18-4D4E-B601-869205E411BB}"/>
              </a:ext>
            </a:extLst>
          </p:cNvPr>
          <p:cNvSpPr txBox="1"/>
          <p:nvPr/>
        </p:nvSpPr>
        <p:spPr>
          <a:xfrm>
            <a:off x="309562" y="832515"/>
            <a:ext cx="15636875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అతి చిన్న ఆయువు ప్రతి పువ్వు కలిగి 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అందరిని ఆకర్షించెను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బహుకాలము బ్రతికి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బహుజనులను పలిచి 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సువార్తను (సువాసనను)వెదజల్లవా ...</a:t>
            </a:r>
            <a:endParaRPr lang="en-IN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24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C52785-7800-40A0-8F0C-9C3F8E4D416F}"/>
              </a:ext>
            </a:extLst>
          </p:cNvPr>
          <p:cNvSpPr txBox="1"/>
          <p:nvPr/>
        </p:nvSpPr>
        <p:spPr>
          <a:xfrm>
            <a:off x="1786193" y="432405"/>
            <a:ext cx="1268361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అభిషేకం </a:t>
            </a:r>
            <a:endParaRPr lang="en-US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Sravya" panose="00000400000000000000" pitchFamily="2" charset="2"/>
                <a:cs typeface="Ramabhadra" panose="02000600000000000000" pitchFamily="2" charset="0"/>
              </a:rPr>
              <a:t>మాపై కుమ్మరించుము దేవా</a:t>
            </a:r>
          </a:p>
          <a:p>
            <a:pPr algn="ctr"/>
            <a:r>
              <a:rPr lang="te-IN" dirty="0">
                <a:latin typeface="Sravya" panose="00000400000000000000" pitchFamily="2" charset="2"/>
                <a:cs typeface="Ramabhadra" panose="02000600000000000000" pitchFamily="2" charset="0"/>
              </a:rPr>
              <a:t>దైవాత్మచే ఆవరించుము</a:t>
            </a:r>
          </a:p>
          <a:p>
            <a:pPr algn="ctr"/>
            <a:r>
              <a:rPr lang="te-IN" dirty="0">
                <a:latin typeface="Sravya" panose="00000400000000000000" pitchFamily="2" charset="2"/>
                <a:cs typeface="Ramabhadra" panose="02000600000000000000" pitchFamily="2" charset="0"/>
              </a:rPr>
              <a:t>ఆత్మ దాహం నిండి ఆనందింతుము</a:t>
            </a:r>
          </a:p>
          <a:p>
            <a:pPr algn="ctr"/>
            <a:endParaRPr lang="te-IN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Sravya" panose="00000400000000000000" pitchFamily="2" charset="2"/>
                <a:cs typeface="Ramabhadra" panose="02000600000000000000" pitchFamily="2" charset="0"/>
              </a:rPr>
              <a:t>నూతన అభిషేకం </a:t>
            </a:r>
          </a:p>
          <a:p>
            <a:pPr algn="ctr"/>
            <a:r>
              <a:rPr lang="te-IN" dirty="0">
                <a:latin typeface="Sravya" panose="00000400000000000000" pitchFamily="2" charset="2"/>
                <a:cs typeface="Ramabhadra" panose="02000600000000000000" pitchFamily="2" charset="0"/>
              </a:rPr>
              <a:t>నూతన తలంపులతో</a:t>
            </a:r>
          </a:p>
          <a:p>
            <a:pPr algn="ctr"/>
            <a:r>
              <a:rPr lang="te-IN" dirty="0">
                <a:latin typeface="Sravya" panose="00000400000000000000" pitchFamily="2" charset="2"/>
                <a:cs typeface="Ramabhadra" panose="02000600000000000000" pitchFamily="2" charset="0"/>
              </a:rPr>
              <a:t>నిండెదము ఆత్మలోన </a:t>
            </a:r>
          </a:p>
          <a:p>
            <a:pPr algn="ctr"/>
            <a:r>
              <a:rPr lang="te-IN" dirty="0">
                <a:latin typeface="Sravya" panose="00000400000000000000" pitchFamily="2" charset="2"/>
                <a:cs typeface="Ramabhadra" panose="02000600000000000000" pitchFamily="2" charset="0"/>
              </a:rPr>
              <a:t> ఆనంద భరితులమై</a:t>
            </a:r>
          </a:p>
          <a:p>
            <a:pPr algn="ctr"/>
            <a:endParaRPr lang="te-IN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Sravya" panose="00000400000000000000" pitchFamily="2" charset="2"/>
                <a:cs typeface="Ramabhadra" panose="02000600000000000000" pitchFamily="2" charset="0"/>
              </a:rPr>
              <a:t>అగ్నితో అభిషేకం </a:t>
            </a:r>
            <a:endParaRPr lang="en-US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Sravya" panose="00000400000000000000" pitchFamily="2" charset="2"/>
                <a:cs typeface="Ramabhadra" panose="02000600000000000000" pitchFamily="2" charset="0"/>
              </a:rPr>
              <a:t>ముఖములో కనిపించును</a:t>
            </a:r>
          </a:p>
          <a:p>
            <a:pPr algn="ctr"/>
            <a:r>
              <a:rPr lang="te-IN" dirty="0">
                <a:latin typeface="Sravya" panose="00000400000000000000" pitchFamily="2" charset="2"/>
                <a:cs typeface="Ramabhadra" panose="02000600000000000000" pitchFamily="2" charset="0"/>
              </a:rPr>
              <a:t>శత్రువును జయించుటకు  </a:t>
            </a:r>
            <a:endParaRPr lang="en-US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Sravya" panose="00000400000000000000" pitchFamily="2" charset="2"/>
                <a:cs typeface="Ramabhadra" panose="02000600000000000000" pitchFamily="2" charset="0"/>
              </a:rPr>
              <a:t>శక్తితో నడిచెదము</a:t>
            </a:r>
          </a:p>
          <a:p>
            <a:pPr algn="ctr"/>
            <a:endParaRPr lang="te-IN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Sravya" panose="00000400000000000000" pitchFamily="2" charset="2"/>
                <a:cs typeface="Ramabhadra" panose="02000600000000000000" pitchFamily="2" charset="0"/>
              </a:rPr>
              <a:t>జీవము లేనివారిని </a:t>
            </a:r>
          </a:p>
          <a:p>
            <a:pPr algn="ctr"/>
            <a:r>
              <a:rPr lang="te-IN" dirty="0">
                <a:latin typeface="Sravya" panose="00000400000000000000" pitchFamily="2" charset="2"/>
                <a:cs typeface="Ramabhadra" panose="02000600000000000000" pitchFamily="2" charset="0"/>
              </a:rPr>
              <a:t>జీవింప చేయుటకు </a:t>
            </a:r>
          </a:p>
          <a:p>
            <a:pPr algn="ctr"/>
            <a:r>
              <a:rPr lang="te-IN" dirty="0">
                <a:latin typeface="Sravya" panose="00000400000000000000" pitchFamily="2" charset="2"/>
                <a:cs typeface="Ramabhadra" panose="02000600000000000000" pitchFamily="2" charset="0"/>
              </a:rPr>
              <a:t>ఉజ్జీవము కలుగుటకై </a:t>
            </a:r>
          </a:p>
          <a:p>
            <a:pPr algn="ctr"/>
            <a:r>
              <a:rPr lang="te-IN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నిండెదము</a:t>
            </a:r>
            <a:r>
              <a:rPr lang="en-US" dirty="0">
                <a:latin typeface="Sravya" panose="00000400000000000000" pitchFamily="2" charset="2"/>
                <a:cs typeface="Ramabhadra" panose="02000600000000000000" pitchFamily="2" charset="0"/>
              </a:rPr>
              <a:t>t</a:t>
            </a:r>
            <a:endParaRPr lang="en-IN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A7B208-C11A-4A1E-970F-58391D01D13C}"/>
              </a:ext>
            </a:extLst>
          </p:cNvPr>
          <p:cNvSpPr txBox="1"/>
          <p:nvPr/>
        </p:nvSpPr>
        <p:spPr>
          <a:xfrm>
            <a:off x="307770" y="1448068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00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అభిషేకం </a:t>
            </a:r>
            <a:endParaRPr lang="en-US" sz="10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10000" dirty="0">
                <a:latin typeface="Sravya" panose="00000400000000000000" pitchFamily="2" charset="2"/>
                <a:cs typeface="Ramabhadra" panose="02000600000000000000" pitchFamily="2" charset="0"/>
              </a:rPr>
              <a:t>మాపై కుమ్మరించుము దేవా</a:t>
            </a:r>
          </a:p>
          <a:p>
            <a:pPr algn="ctr"/>
            <a:r>
              <a:rPr lang="te-IN" sz="10000" dirty="0">
                <a:latin typeface="Sravya" panose="00000400000000000000" pitchFamily="2" charset="2"/>
                <a:cs typeface="Ramabhadra" panose="02000600000000000000" pitchFamily="2" charset="0"/>
              </a:rPr>
              <a:t>దైవాత్మచే ఆవరించుము</a:t>
            </a:r>
          </a:p>
          <a:p>
            <a:pPr algn="ctr"/>
            <a:r>
              <a:rPr lang="te-IN" sz="10000" dirty="0">
                <a:latin typeface="Sravya" panose="00000400000000000000" pitchFamily="2" charset="2"/>
                <a:cs typeface="Ramabhadra" panose="02000600000000000000" pitchFamily="2" charset="0"/>
              </a:rPr>
              <a:t>ఆత్మ దాహం నిండి ఆనందింతుము</a:t>
            </a:r>
          </a:p>
        </p:txBody>
      </p:sp>
    </p:spTree>
    <p:extLst>
      <p:ext uri="{BB962C8B-B14F-4D97-AF65-F5344CB8AC3E}">
        <p14:creationId xmlns:p14="http://schemas.microsoft.com/office/powerpoint/2010/main" val="399268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F8F20E-7E08-40A8-8F84-C5A4D4E43A32}"/>
              </a:ext>
            </a:extLst>
          </p:cNvPr>
          <p:cNvSpPr txBox="1"/>
          <p:nvPr/>
        </p:nvSpPr>
        <p:spPr>
          <a:xfrm>
            <a:off x="0" y="986403"/>
            <a:ext cx="15640460" cy="717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dirty="0">
                <a:latin typeface="Sravya" panose="00000400000000000000" pitchFamily="2" charset="2"/>
                <a:cs typeface="Ramabhadra" panose="02000600000000000000" pitchFamily="2" charset="0"/>
              </a:rPr>
              <a:t>నూతన అభిషేకం </a:t>
            </a:r>
          </a:p>
          <a:p>
            <a:pPr algn="ctr"/>
            <a:r>
              <a:rPr lang="te-IN" sz="11500" dirty="0">
                <a:latin typeface="Sravya" panose="00000400000000000000" pitchFamily="2" charset="2"/>
                <a:cs typeface="Ramabhadra" panose="02000600000000000000" pitchFamily="2" charset="0"/>
              </a:rPr>
              <a:t>నూతన తలంపులతో</a:t>
            </a:r>
          </a:p>
          <a:p>
            <a:pPr algn="ctr"/>
            <a:r>
              <a:rPr lang="te-IN" sz="11500" dirty="0">
                <a:latin typeface="Sravya" panose="00000400000000000000" pitchFamily="2" charset="2"/>
                <a:cs typeface="Ramabhadra" panose="02000600000000000000" pitchFamily="2" charset="0"/>
              </a:rPr>
              <a:t>నిండెదము ఆత్మలోన </a:t>
            </a:r>
          </a:p>
          <a:p>
            <a:pPr algn="ctr"/>
            <a:r>
              <a:rPr lang="te-IN" sz="11500" dirty="0">
                <a:latin typeface="Sravya" panose="00000400000000000000" pitchFamily="2" charset="2"/>
                <a:cs typeface="Ramabhadra" panose="02000600000000000000" pitchFamily="2" charset="0"/>
              </a:rPr>
              <a:t> ఆనంద భరితులమై</a:t>
            </a:r>
          </a:p>
        </p:txBody>
      </p:sp>
    </p:spTree>
    <p:extLst>
      <p:ext uri="{BB962C8B-B14F-4D97-AF65-F5344CB8AC3E}">
        <p14:creationId xmlns:p14="http://schemas.microsoft.com/office/powerpoint/2010/main" val="116939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4C7498-069D-4F7E-8E67-B32766A96977}"/>
              </a:ext>
            </a:extLst>
          </p:cNvPr>
          <p:cNvSpPr txBox="1"/>
          <p:nvPr/>
        </p:nvSpPr>
        <p:spPr>
          <a:xfrm>
            <a:off x="20433" y="986403"/>
            <a:ext cx="15640460" cy="717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dirty="0">
                <a:latin typeface="Sravya" panose="00000400000000000000" pitchFamily="2" charset="2"/>
                <a:cs typeface="Ramabhadra" panose="02000600000000000000" pitchFamily="2" charset="0"/>
              </a:rPr>
              <a:t>అగ్నితో అభిషేకం </a:t>
            </a:r>
            <a:endParaRPr lang="en-US" sz="115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11500" dirty="0">
                <a:latin typeface="Sravya" panose="00000400000000000000" pitchFamily="2" charset="2"/>
                <a:cs typeface="Ramabhadra" panose="02000600000000000000" pitchFamily="2" charset="0"/>
              </a:rPr>
              <a:t>ముఖములో కనిపించును</a:t>
            </a:r>
          </a:p>
          <a:p>
            <a:pPr algn="ctr"/>
            <a:r>
              <a:rPr lang="te-IN" sz="11500" dirty="0">
                <a:latin typeface="Sravya" panose="00000400000000000000" pitchFamily="2" charset="2"/>
                <a:cs typeface="Ramabhadra" panose="02000600000000000000" pitchFamily="2" charset="0"/>
              </a:rPr>
              <a:t>శత్రువును జయించుటకు  </a:t>
            </a:r>
            <a:endParaRPr lang="en-US" sz="115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11500" dirty="0">
                <a:latin typeface="Sravya" panose="00000400000000000000" pitchFamily="2" charset="2"/>
                <a:cs typeface="Ramabhadra" panose="02000600000000000000" pitchFamily="2" charset="0"/>
              </a:rPr>
              <a:t>శక్తితో నడిచెదము</a:t>
            </a:r>
          </a:p>
        </p:txBody>
      </p:sp>
    </p:spTree>
    <p:extLst>
      <p:ext uri="{BB962C8B-B14F-4D97-AF65-F5344CB8AC3E}">
        <p14:creationId xmlns:p14="http://schemas.microsoft.com/office/powerpoint/2010/main" val="8343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E577AF-D776-47A9-93CE-355EE62F067F}"/>
              </a:ext>
            </a:extLst>
          </p:cNvPr>
          <p:cNvSpPr txBox="1"/>
          <p:nvPr/>
        </p:nvSpPr>
        <p:spPr>
          <a:xfrm>
            <a:off x="0" y="986403"/>
            <a:ext cx="15640460" cy="717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dirty="0">
                <a:latin typeface="Sravya" panose="00000400000000000000" pitchFamily="2" charset="2"/>
                <a:cs typeface="Ramabhadra" panose="02000600000000000000" pitchFamily="2" charset="0"/>
              </a:rPr>
              <a:t>జీవము లేనివారిని </a:t>
            </a:r>
          </a:p>
          <a:p>
            <a:pPr algn="ctr"/>
            <a:r>
              <a:rPr lang="te-IN" sz="11500" dirty="0">
                <a:latin typeface="Sravya" panose="00000400000000000000" pitchFamily="2" charset="2"/>
                <a:cs typeface="Ramabhadra" panose="02000600000000000000" pitchFamily="2" charset="0"/>
              </a:rPr>
              <a:t>జీవింప చేయుటకు </a:t>
            </a:r>
          </a:p>
          <a:p>
            <a:pPr algn="ctr"/>
            <a:r>
              <a:rPr lang="te-IN" sz="11500" dirty="0">
                <a:latin typeface="Sravya" panose="00000400000000000000" pitchFamily="2" charset="2"/>
                <a:cs typeface="Ramabhadra" panose="02000600000000000000" pitchFamily="2" charset="0"/>
              </a:rPr>
              <a:t>ఉజ్జీవము కలుగుటకై </a:t>
            </a:r>
          </a:p>
          <a:p>
            <a:pPr algn="ctr"/>
            <a:r>
              <a:rPr lang="te-IN" sz="115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నిండెదము</a:t>
            </a:r>
            <a:r>
              <a:rPr lang="en-US" sz="11500" dirty="0">
                <a:latin typeface="Sravya" panose="00000400000000000000" pitchFamily="2" charset="2"/>
                <a:cs typeface="Ramabhadra" panose="02000600000000000000" pitchFamily="2" charset="0"/>
              </a:rPr>
              <a:t>t</a:t>
            </a:r>
            <a:endParaRPr lang="en-IN" sz="115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82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29BFC8-1738-45EE-8936-02B2EA622599}"/>
              </a:ext>
            </a:extLst>
          </p:cNvPr>
          <p:cNvSpPr txBox="1"/>
          <p:nvPr/>
        </p:nvSpPr>
        <p:spPr>
          <a:xfrm>
            <a:off x="4003489" y="1355735"/>
            <a:ext cx="7817222" cy="6432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క్షేమము నీ శాశ్వత జీవము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కాలమంతయు నీవు దయచేయువాడవు </a:t>
            </a:r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మహోన్నతమైన నీ ఉపకారములు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తలంచుచు అనుక్షణము పరవశించనా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కృపలోనే పరవశించనా</a:t>
            </a:r>
            <a:endParaRPr lang="en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ప్రార్ధనకు నీవిచ్చిన ఈవులే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లెక్కకు మించిన దీవెనలైనాయి </a:t>
            </a:r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అడుగులు తడబడక నడిపినది నీ దివ్య వాక్యమే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కడలిని మించిన విశ్వాసమునిచ్చి</a:t>
            </a:r>
            <a:endParaRPr lang="en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 విజయము చేకూర్చెను </a:t>
            </a:r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మకరంధమై బలపరిచెను నన్ను</a:t>
            </a:r>
            <a:endParaRPr lang="en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 స్తుతిపాత్రుడ</a:t>
            </a:r>
            <a:endParaRPr lang="en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dirty="0"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ఆరాధన నీకే         </a:t>
            </a:r>
            <a:endParaRPr lang="en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600" dirty="0">
                <a:latin typeface="Ramabhadra" panose="02000600000000000000" pitchFamily="2" charset="0"/>
                <a:cs typeface="Ramabhadra" panose="02000600000000000000" pitchFamily="2" charset="0"/>
              </a:rPr>
              <a:t>         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నా ప్రాణ ప్రియుడా నన్నేలు మహారాజా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నా హృది నీ కొరకు పదిలపరచితిని </a:t>
            </a:r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బూరశబ్దము వినగా నా బ్రతుకులో కలలు పండగా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అవధులులేని ఆనందముతో నీ కౌగిలి నే చేరనా </a:t>
            </a:r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అభిషిక్తుడా ఆరాధన నీకే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ప్రాణేశ్వరా నా యేసయ్య </a:t>
            </a:r>
            <a:endParaRPr lang="en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dirty="0">
                <a:latin typeface="Ramabhadra" panose="02000600000000000000" pitchFamily="2" charset="0"/>
                <a:cs typeface="Ramabhadra" panose="02000600000000000000" pitchFamily="2" charset="0"/>
              </a:rPr>
              <a:t>               </a:t>
            </a: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ఆరాధన నీకే </a:t>
            </a:r>
            <a:endParaRPr lang="en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       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87358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471FC1-9F0C-4D28-85BE-BFC159FD0094}"/>
              </a:ext>
            </a:extLst>
          </p:cNvPr>
          <p:cNvSpPr txBox="1"/>
          <p:nvPr/>
        </p:nvSpPr>
        <p:spPr>
          <a:xfrm>
            <a:off x="308348" y="653128"/>
            <a:ext cx="1563930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క్షేమము నీ శాశ్వత జీవము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కాలమంతయు నీవు దయచేయువాడవు </a:t>
            </a:r>
            <a:r>
              <a:rPr lang="te-IN" sz="80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మహోన్నతమైన నీ ఉపకారములు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తలంచుచు అనుక్షణము పరవశించనా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కృపలోనే పరవశించనా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27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D5E0BA-18BD-4B73-8896-6C787FD037E6}"/>
              </a:ext>
            </a:extLst>
          </p:cNvPr>
          <p:cNvSpPr txBox="1"/>
          <p:nvPr/>
        </p:nvSpPr>
        <p:spPr>
          <a:xfrm>
            <a:off x="95250" y="786348"/>
            <a:ext cx="1563370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ప్రార్ధనకు నీవిచ్చిన ఈవులే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లెక్కకు మించిన దీవెనలైనాయి </a:t>
            </a:r>
            <a:r>
              <a:rPr lang="te-IN" sz="60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అడుగులు తడబడక నడిపినది నీ దివ్య వాక్యమే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కడలిని మించిన విశ్వాసమునిచ్చి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విజయము చేకూర్చెను </a:t>
            </a:r>
            <a:r>
              <a:rPr lang="te-IN" sz="60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మకరంధమై బలపరిచెను నన్ను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 స్తుతిపాత్రుడ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</a:t>
            </a:r>
            <a:r>
              <a:rPr lang="en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        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4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1561048"/>
            <a:ext cx="1563687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మనసార నీ సన్నిధిలో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నమస్కారము చేసేదా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39856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A8B420-D2CF-435D-9B24-842C52530D45}"/>
              </a:ext>
            </a:extLst>
          </p:cNvPr>
          <p:cNvSpPr txBox="1"/>
          <p:nvPr/>
        </p:nvSpPr>
        <p:spPr>
          <a:xfrm>
            <a:off x="0" y="463183"/>
            <a:ext cx="1564046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నా ప్రాణ ప్రియుడా నన్నేలు మహారాజా</a:t>
            </a:r>
            <a:b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నా హృది నీ కొరకు పదిలపరచితిని </a:t>
            </a:r>
            <a:r>
              <a:rPr lang="te-IN" sz="6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బూరశబ్దము వినగా నా బ్రతుకులో కలలు పండగా</a:t>
            </a:r>
            <a:b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అవధులులేని ఆనందముతో </a:t>
            </a:r>
            <a:endParaRPr lang="en-IN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కౌగిలి నే చేరనా </a:t>
            </a:r>
            <a:r>
              <a:rPr lang="te-IN" sz="6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అభిషిక్తుడా ఆరాధన నీకే</a:t>
            </a:r>
            <a:b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ప్రాణేశ్వరా నా యేసయ్య </a:t>
            </a:r>
            <a:endParaRPr lang="en-IN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 ఆరాధన నీకే </a:t>
            </a:r>
            <a:endParaRPr lang="en-IN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08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157BAB-8185-4F72-9E0A-24003E14E66C}"/>
              </a:ext>
            </a:extLst>
          </p:cNvPr>
          <p:cNvSpPr txBox="1"/>
          <p:nvPr/>
        </p:nvSpPr>
        <p:spPr>
          <a:xfrm>
            <a:off x="864169" y="353961"/>
            <a:ext cx="14311764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దేవుడవు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చాలిన దేవుడ నీవు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వ్యాధి బాధ సమయములో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కష్టసుడుల తరంగములో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ఏమున్నా లేకున్నా ఏ స్ధితికైనా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 నీవే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అంజూర చెట్లు పూయకున్నను</a:t>
            </a:r>
            <a:endParaRPr lang="en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 ద్రాక్ష చెట్లు ఫలింపకున్నను</a:t>
            </a:r>
            <a:endParaRPr lang="en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చేనులోని పైరు పండకపోయినను</a:t>
            </a:r>
            <a:endParaRPr lang="en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శాలలోని పశువులు లేక పోయినను</a:t>
            </a:r>
            <a:endParaRPr lang="en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గాఢాంధకారాన పయనించిన </a:t>
            </a:r>
            <a:endParaRPr lang="en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పొంగు సాగరా లెదురైన</a:t>
            </a:r>
            <a:endParaRPr lang="en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లోకమంత ఒకటైన అన్యాయ తీర్పుకు గురిచేసిన</a:t>
            </a:r>
            <a:endParaRPr lang="en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 పలుకుటచే నష్టము కలిగినను</a:t>
            </a:r>
            <a:endParaRPr lang="en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 దారిచెడినపుడు యేసయ్య </a:t>
            </a:r>
            <a:endParaRPr lang="en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అందరు విడచిన యేసయ్యా</a:t>
            </a:r>
            <a:endParaRPr lang="en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 ప్రేమతో కన్నీళ్ళు తుడిచితివే</a:t>
            </a:r>
            <a:endParaRPr lang="en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నీచుడని త్రోయక నీ కౌగిట దాచితివే</a:t>
            </a:r>
            <a:endParaRPr lang="en-IN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27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847C41-5094-48D8-848D-9A14A947AB47}"/>
              </a:ext>
            </a:extLst>
          </p:cNvPr>
          <p:cNvSpPr txBox="1"/>
          <p:nvPr/>
        </p:nvSpPr>
        <p:spPr>
          <a:xfrm>
            <a:off x="91870" y="283796"/>
            <a:ext cx="1564046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దేవుడవు యేసు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 నీవు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వ్యాధి బాధ సమయములో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కష్టసుడుల తరంగములో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ఏమున్నా లేకున్నా ఏ స్ధితికైనా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చాలిన దేవుడ నీవు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78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91155C-6150-4348-A5BA-8E4B2C9A7044}"/>
              </a:ext>
            </a:extLst>
          </p:cNvPr>
          <p:cNvSpPr txBox="1"/>
          <p:nvPr/>
        </p:nvSpPr>
        <p:spPr>
          <a:xfrm>
            <a:off x="305978" y="1173852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0000" dirty="0">
                <a:latin typeface="Ramabhadra" panose="02000600000000000000" pitchFamily="2" charset="0"/>
                <a:cs typeface="Ramabhadra" panose="02000600000000000000" pitchFamily="2" charset="0"/>
              </a:rPr>
              <a:t>అంజూర చెట్లు పూయకున్నను</a:t>
            </a:r>
            <a:endParaRPr lang="en-IN" sz="10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0000" dirty="0">
                <a:latin typeface="Ramabhadra" panose="02000600000000000000" pitchFamily="2" charset="0"/>
                <a:cs typeface="Ramabhadra" panose="02000600000000000000" pitchFamily="2" charset="0"/>
              </a:rPr>
              <a:t> ద్రాక్ష చెట్లు ఫలింపకున్నను</a:t>
            </a:r>
            <a:endParaRPr lang="en-IN" sz="10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0000" dirty="0">
                <a:latin typeface="Ramabhadra" panose="02000600000000000000" pitchFamily="2" charset="0"/>
                <a:cs typeface="Ramabhadra" panose="02000600000000000000" pitchFamily="2" charset="0"/>
              </a:rPr>
              <a:t>చేనులోని పైరు పండక</a:t>
            </a:r>
            <a:r>
              <a:rPr lang="en-IN" sz="10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0000" dirty="0">
                <a:latin typeface="Ramabhadra" panose="02000600000000000000" pitchFamily="2" charset="0"/>
                <a:cs typeface="Ramabhadra" panose="02000600000000000000" pitchFamily="2" charset="0"/>
              </a:rPr>
              <a:t>పోయినను</a:t>
            </a:r>
            <a:endParaRPr lang="en-IN" sz="10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0000" dirty="0">
                <a:latin typeface="Ramabhadra" panose="02000600000000000000" pitchFamily="2" charset="0"/>
                <a:cs typeface="Ramabhadra" panose="02000600000000000000" pitchFamily="2" charset="0"/>
              </a:rPr>
              <a:t>శాలలోని పశువులు లేక పోయినను</a:t>
            </a:r>
            <a:endParaRPr lang="en-IN" sz="10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98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09E8CC-E855-4D96-AFB0-F57C7EF3770E}"/>
              </a:ext>
            </a:extLst>
          </p:cNvPr>
          <p:cNvSpPr txBox="1"/>
          <p:nvPr/>
        </p:nvSpPr>
        <p:spPr>
          <a:xfrm>
            <a:off x="91870" y="283796"/>
            <a:ext cx="1564046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గాఢాంధకారాన పయనించిన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పొంగు సాగరా లెదురైన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లోకమంత ఒకటైన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అన్యాయ తీర్పుకు గురిచేసిన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 పలుకుటచే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నష్టము కలిగినను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99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DFDDF0-2625-4BE7-B772-C22C9A5038BE}"/>
              </a:ext>
            </a:extLst>
          </p:cNvPr>
          <p:cNvSpPr txBox="1"/>
          <p:nvPr/>
        </p:nvSpPr>
        <p:spPr>
          <a:xfrm>
            <a:off x="0" y="463183"/>
            <a:ext cx="1564046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దారిచెడినపుడు యేసయ్య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అందరు విడచిన యేసయ్యా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 ప్రేమతో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కన్నీళ్ళు తుడిచితివే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నీచుడని త్రోయక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నీ కౌగిట దాచితివే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30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D03E30-2492-4390-B4EF-7A5472BB1618}"/>
              </a:ext>
            </a:extLst>
          </p:cNvPr>
          <p:cNvSpPr txBox="1"/>
          <p:nvPr/>
        </p:nvSpPr>
        <p:spPr>
          <a:xfrm>
            <a:off x="-2074" y="242594"/>
            <a:ext cx="16258074" cy="871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ఇంత కాలం నీదు కృపలో కాచిన దేవా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ఇకను కూడా మాకు తోడు నీడ నీవే కదా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</a:t>
            </a:r>
            <a:endParaRPr lang="en-IN" sz="4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4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4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ఎన్ని ఏళ్ళు గడచినా – ఎన్ని తరాలు మారినా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మారని వీడని ప్రేమే నీదయ్యా</a:t>
            </a:r>
            <a:br>
              <a:rPr lang="te-IN" sz="4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మార్చిన నా జీవితం నీకే యేసయ్యా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4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4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 </a:t>
            </a:r>
            <a:endParaRPr lang="en-IN" sz="4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4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మేలులు – తలచుకుందును అనుదినం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స్తోత్రము నీకే యేసయ్యా</a:t>
            </a:r>
            <a:br>
              <a:rPr lang="te-IN" sz="4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వేరుగా ఏమియు చెల్లించలేనయ్యా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4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4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   </a:t>
            </a:r>
          </a:p>
          <a:p>
            <a:pPr algn="ctr"/>
            <a:r>
              <a:rPr lang="te-IN" sz="4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దూరమైతిరి ఆప్తులు – విడచిపోతిరి నా హితులు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శోధన వేదన తీర్చిన యేసయ్యా</a:t>
            </a:r>
            <a:br>
              <a:rPr lang="te-IN" sz="4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తల్లిలా తండ్రిలా కాచిన యేసయ్యా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18585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-2074" y="970383"/>
            <a:ext cx="16258074" cy="717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ఇంత కాలం నీదు కృపలో </a:t>
            </a:r>
            <a:endParaRPr lang="en-IN" sz="115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కాచిన దేవా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ఇకను కూడా మాకు తోడు</a:t>
            </a:r>
            <a:endParaRPr lang="en-IN" sz="115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నీడ నీవే కదా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IN" sz="115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10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B27E1B-CBEA-462B-BC22-D7C19EC3F2FD}"/>
              </a:ext>
            </a:extLst>
          </p:cNvPr>
          <p:cNvSpPr txBox="1"/>
          <p:nvPr/>
        </p:nvSpPr>
        <p:spPr>
          <a:xfrm>
            <a:off x="-2074" y="1548881"/>
            <a:ext cx="1625807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ఎన్ని ఏళ్ళు గడచినా  </a:t>
            </a:r>
            <a:endParaRPr lang="en-IN" sz="9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ఎన్ని తరాలు మారినా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మారని వీడని ప్రేమే నీదయ్యా</a:t>
            </a:r>
            <a:b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మార్చిన నా జీవితం నీకే యేసయ్యా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19392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0D6E2B-B95F-43D9-AD4C-D8B2C409B636}"/>
              </a:ext>
            </a:extLst>
          </p:cNvPr>
          <p:cNvSpPr txBox="1"/>
          <p:nvPr/>
        </p:nvSpPr>
        <p:spPr>
          <a:xfrm>
            <a:off x="-2074" y="1511555"/>
            <a:ext cx="1625807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మేలులు  </a:t>
            </a:r>
            <a:endParaRPr lang="en-IN" sz="9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తలచుకుందును అనుదినం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స్తోత్రము నీకే యేసయ్యా</a:t>
            </a:r>
            <a:b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వేరుగా ఏమియు చెల్లించలేనయ్యా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9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57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1497548"/>
            <a:ext cx="1563687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నిన్నే మహిమ పరచెద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332521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C9317D-763C-4099-AEA5-AC1139C1B0C3}"/>
              </a:ext>
            </a:extLst>
          </p:cNvPr>
          <p:cNvSpPr txBox="1"/>
          <p:nvPr/>
        </p:nvSpPr>
        <p:spPr>
          <a:xfrm>
            <a:off x="-2074" y="1511557"/>
            <a:ext cx="1625807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దూరమైతిరి ఆప్తులు  </a:t>
            </a:r>
            <a:endParaRPr lang="en-IN" sz="9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విడచిపోతిరి నా హితులు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శోధన వేదన తీర్చిన యేసయ్యా</a:t>
            </a:r>
            <a:b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తల్లిలా తండ్రిలా కాచిన యేసయ్యా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te-IN" sz="9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45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C6C523-4A27-435A-AC36-29F2DED40E21}"/>
              </a:ext>
            </a:extLst>
          </p:cNvPr>
          <p:cNvSpPr txBox="1"/>
          <p:nvPr/>
        </p:nvSpPr>
        <p:spPr>
          <a:xfrm>
            <a:off x="-29498" y="331692"/>
            <a:ext cx="16813763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4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సంవత్సరములు</a:t>
            </a:r>
            <a:r>
              <a:rPr lang="en-IN" sz="44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44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గతియించు</a:t>
            </a:r>
            <a:r>
              <a:rPr lang="en-IN" sz="44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44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చుండ</a:t>
            </a:r>
            <a:r>
              <a:rPr lang="en-IN" sz="4400" dirty="0"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en-IN" sz="44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44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44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IN" sz="44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44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పరుచుము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44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44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44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44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4400" dirty="0" err="1">
                <a:latin typeface="Ramabhadra" panose="02000600000000000000" pitchFamily="2" charset="0"/>
                <a:cs typeface="Ramabhadra" panose="02000600000000000000" pitchFamily="2" charset="0"/>
              </a:rPr>
              <a:t>రూపముకు</a:t>
            </a:r>
            <a:r>
              <a:rPr lang="en-IN" sz="44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44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మార్చుము</a:t>
            </a:r>
            <a:r>
              <a:rPr lang="en-IN" sz="4400" dirty="0">
                <a:latin typeface="Ramabhadra" panose="02000600000000000000" pitchFamily="2" charset="0"/>
                <a:cs typeface="Ramabhadra" panose="02000600000000000000" pitchFamily="2" charset="0"/>
              </a:rPr>
              <a:t> -2</a:t>
            </a:r>
          </a:p>
          <a:p>
            <a:pPr algn="ctr"/>
            <a:r>
              <a:rPr lang="en-IN" sz="4400" dirty="0" err="1">
                <a:latin typeface="Ramabhadra" panose="02000600000000000000" pitchFamily="2" charset="0"/>
                <a:cs typeface="Ramabhadra" panose="02000600000000000000" pitchFamily="2" charset="0"/>
              </a:rPr>
              <a:t>హిమము</a:t>
            </a:r>
            <a:r>
              <a:rPr lang="en-IN" sz="44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44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కంటే</a:t>
            </a:r>
            <a:r>
              <a:rPr lang="en-IN" sz="44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44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తెల్లగా</a:t>
            </a:r>
            <a:r>
              <a:rPr lang="en-IN" sz="4400" dirty="0"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en-IN" sz="44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పరిశుద్ధపరుచుము</a:t>
            </a:r>
            <a:r>
              <a:rPr lang="en-IN" sz="44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44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44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4400" dirty="0" err="1">
                <a:latin typeface="Ramabhadra" panose="02000600000000000000" pitchFamily="2" charset="0"/>
                <a:cs typeface="Ramabhadra" panose="02000600000000000000" pitchFamily="2" charset="0"/>
              </a:rPr>
              <a:t>రక్షకా</a:t>
            </a:r>
            <a:r>
              <a:rPr lang="en-IN" sz="4400" dirty="0">
                <a:latin typeface="Ramabhadra" panose="02000600000000000000" pitchFamily="2" charset="0"/>
                <a:cs typeface="Ramabhadra" panose="02000600000000000000" pitchFamily="2" charset="0"/>
              </a:rPr>
              <a:t> -2 </a:t>
            </a:r>
          </a:p>
          <a:p>
            <a:pPr algn="ctr"/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44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దినదినంబు</a:t>
            </a:r>
            <a:r>
              <a:rPr lang="en-IN" sz="44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44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నీకు</a:t>
            </a:r>
            <a:r>
              <a:rPr lang="en-IN" sz="44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44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సమీపమై</a:t>
            </a:r>
            <a:r>
              <a:rPr lang="en-IN" sz="4400" dirty="0"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en-IN" sz="44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ప్రతి</a:t>
            </a:r>
            <a:r>
              <a:rPr lang="en-IN" sz="44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44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క్షణం</a:t>
            </a:r>
            <a:r>
              <a:rPr lang="en-IN" sz="44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44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44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44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సిలువ</a:t>
            </a:r>
            <a:r>
              <a:rPr lang="en-IN" sz="44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44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మోయుచు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44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వెనుక</a:t>
            </a:r>
            <a:r>
              <a:rPr lang="en-IN" sz="44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44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చూడకనే</a:t>
            </a:r>
            <a:r>
              <a:rPr lang="en-IN" sz="44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44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నేను</a:t>
            </a:r>
            <a:r>
              <a:rPr lang="en-IN" sz="44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44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సాగెదను</a:t>
            </a:r>
            <a:r>
              <a:rPr lang="en-IN" sz="4400" dirty="0"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</a:p>
          <a:p>
            <a:pPr algn="ctr"/>
            <a:r>
              <a:rPr lang="en-IN" sz="44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శిలువను</a:t>
            </a:r>
            <a:r>
              <a:rPr lang="en-IN" sz="44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44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చూచుచునే</a:t>
            </a:r>
            <a:r>
              <a:rPr lang="en-IN" sz="44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44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గురిని</a:t>
            </a:r>
            <a:r>
              <a:rPr lang="en-IN" sz="44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44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చేరెదను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44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44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44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ఆత్మతో</a:t>
            </a:r>
            <a:r>
              <a:rPr lang="en-IN" sz="44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44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44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44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నింపుమయా</a:t>
            </a:r>
            <a:r>
              <a:rPr lang="en-IN" sz="4400" dirty="0"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en-IN" sz="44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44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44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సేవజేతును</a:t>
            </a:r>
            <a:r>
              <a:rPr lang="en-IN" sz="4400" dirty="0">
                <a:latin typeface="Ramabhadra" panose="02000600000000000000" pitchFamily="2" charset="0"/>
                <a:cs typeface="Ramabhadra" panose="02000600000000000000" pitchFamily="2" charset="0"/>
              </a:rPr>
              <a:t> స్థిరపరచుమా-2</a:t>
            </a:r>
          </a:p>
          <a:p>
            <a:pPr algn="ctr"/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44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నూత్న</a:t>
            </a:r>
            <a:r>
              <a:rPr lang="en-IN" sz="44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44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మనస్సు-నూత్న</a:t>
            </a:r>
            <a:r>
              <a:rPr lang="en-IN" sz="44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44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ఆత్మను-నూత్నజీవమును</a:t>
            </a:r>
            <a:r>
              <a:rPr lang="en-IN" sz="44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44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నింపుము</a:t>
            </a:r>
            <a:r>
              <a:rPr lang="en-IN" sz="44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44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దేవా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4400" dirty="0" err="1">
                <a:latin typeface="Ramabhadra" panose="02000600000000000000" pitchFamily="2" charset="0"/>
                <a:cs typeface="Ramabhadra" panose="02000600000000000000" pitchFamily="2" charset="0"/>
              </a:rPr>
              <a:t>రాతిగుండెనే</a:t>
            </a:r>
            <a:r>
              <a:rPr lang="en-IN" sz="44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44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మార్చు</a:t>
            </a:r>
            <a:r>
              <a:rPr lang="en-IN" sz="44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44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4400" dirty="0">
                <a:latin typeface="Ramabhadra" panose="02000600000000000000" pitchFamily="2" charset="0"/>
                <a:cs typeface="Ramabhadra" panose="02000600000000000000" pitchFamily="2" charset="0"/>
              </a:rPr>
              <a:t> -</a:t>
            </a:r>
            <a:r>
              <a:rPr lang="en-IN" sz="44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మాంసపు</a:t>
            </a:r>
            <a:r>
              <a:rPr lang="en-IN" sz="44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44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గుండెనె</a:t>
            </a:r>
            <a:r>
              <a:rPr lang="en-IN" sz="44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44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అమర్చుమో</a:t>
            </a:r>
            <a:r>
              <a:rPr lang="en-IN" sz="44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44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దేవా</a:t>
            </a:r>
            <a:r>
              <a:rPr lang="en-IN" sz="44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44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44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4400" dirty="0" err="1">
                <a:latin typeface="Ramabhadra" panose="02000600000000000000" pitchFamily="2" charset="0"/>
                <a:cs typeface="Ramabhadra" panose="02000600000000000000" pitchFamily="2" charset="0"/>
              </a:rPr>
              <a:t>హృదయము</a:t>
            </a:r>
            <a:r>
              <a:rPr lang="en-IN" sz="44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44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నాకిమ్మయ్యా</a:t>
            </a:r>
            <a:r>
              <a:rPr lang="en-IN" sz="4400" dirty="0"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en-IN" sz="4400" dirty="0" err="1">
                <a:latin typeface="Ramabhadra" panose="02000600000000000000" pitchFamily="2" charset="0"/>
                <a:cs typeface="Ramabhadra" panose="02000600000000000000" pitchFamily="2" charset="0"/>
              </a:rPr>
              <a:t>లోకాన్ని</a:t>
            </a:r>
            <a:r>
              <a:rPr lang="en-IN" sz="44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44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నీకై</a:t>
            </a:r>
            <a:r>
              <a:rPr lang="en-IN" sz="4400" dirty="0">
                <a:latin typeface="Ramabhadra" panose="02000600000000000000" pitchFamily="2" charset="0"/>
                <a:cs typeface="Ramabhadra" panose="02000600000000000000" pitchFamily="2" charset="0"/>
              </a:rPr>
              <a:t> సంపాదించెదా-2</a:t>
            </a:r>
          </a:p>
        </p:txBody>
      </p:sp>
    </p:spTree>
    <p:extLst>
      <p:ext uri="{BB962C8B-B14F-4D97-AF65-F5344CB8AC3E}">
        <p14:creationId xmlns:p14="http://schemas.microsoft.com/office/powerpoint/2010/main" val="116881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CCD013-0CEB-4F57-A324-05F60EDAB005}"/>
              </a:ext>
            </a:extLst>
          </p:cNvPr>
          <p:cNvSpPr txBox="1"/>
          <p:nvPr/>
        </p:nvSpPr>
        <p:spPr>
          <a:xfrm>
            <a:off x="-3278" y="796415"/>
            <a:ext cx="16259278" cy="8463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సంవత్సరములు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గతియించు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చుండ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పరుచుము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రూపముకు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మార్చుము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-2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హిమము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కంటే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తెల్లగా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పరిశుద్ధపరుచుము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రక్షకా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-2 </a:t>
            </a:r>
          </a:p>
          <a:p>
            <a:pPr algn="ctr"/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2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14392B-8717-4526-8920-6F033C819A24}"/>
              </a:ext>
            </a:extLst>
          </p:cNvPr>
          <p:cNvSpPr txBox="1"/>
          <p:nvPr/>
        </p:nvSpPr>
        <p:spPr>
          <a:xfrm>
            <a:off x="-3278" y="324465"/>
            <a:ext cx="16259278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దిన</a:t>
            </a: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దినంబు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నీకు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సమీపమై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ప్రతి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క్షణం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సిలువ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మోయుచు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వెనుక</a:t>
            </a: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కు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చూడకనే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సాగెదను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శిలువను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చూచుచునే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గురిని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చేరెదను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ఆత్మతో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నింపు</a:t>
            </a: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సేవజేతును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స్థిరపరచుమా-2</a:t>
            </a:r>
          </a:p>
        </p:txBody>
      </p:sp>
    </p:spTree>
    <p:extLst>
      <p:ext uri="{BB962C8B-B14F-4D97-AF65-F5344CB8AC3E}">
        <p14:creationId xmlns:p14="http://schemas.microsoft.com/office/powerpoint/2010/main" val="334131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3DB363-AEED-4D56-969E-91997F9D2911}"/>
              </a:ext>
            </a:extLst>
          </p:cNvPr>
          <p:cNvSpPr txBox="1"/>
          <p:nvPr/>
        </p:nvSpPr>
        <p:spPr>
          <a:xfrm>
            <a:off x="-3278" y="442452"/>
            <a:ext cx="16259278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నూత్న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మనస్సు-నూత్న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ఆత్మను</a:t>
            </a:r>
            <a:endParaRPr lang="te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నూత్నజీవమును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నింపుము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దేవా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రాతి</a:t>
            </a: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గుండెనే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మార్చు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మాంసపు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గుండె</a:t>
            </a: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నే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అమర్చుమో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దేవా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హృదయము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నాకిమ్మయ్యా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endParaRPr lang="te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లోకాన్ని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నీకై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సంపాదించెదా-2</a:t>
            </a:r>
          </a:p>
        </p:txBody>
      </p:sp>
    </p:spTree>
    <p:extLst>
      <p:ext uri="{BB962C8B-B14F-4D97-AF65-F5344CB8AC3E}">
        <p14:creationId xmlns:p14="http://schemas.microsoft.com/office/powerpoint/2010/main" val="221557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88EF9D-889A-4B1F-A555-190FC7991426}"/>
              </a:ext>
            </a:extLst>
          </p:cNvPr>
          <p:cNvSpPr txBox="1"/>
          <p:nvPr/>
        </p:nvSpPr>
        <p:spPr>
          <a:xfrm>
            <a:off x="952500" y="571501"/>
            <a:ext cx="14344650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వెళ్ళే మార్గము – నా యేసుకే తెలియును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శోధించబడిన మీదట – నేను సువర్ణమై మారెదను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||నేను||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కడలేని కడలి తీరము – ఎడమాయె కడకు నా బ్రతుకున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గురిలేని తరుణాన వెరువగ – నా దరినే నిలిచేవ నా ప్రభు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జలములలోబడి నే వెళ్లినా – అవి నా మీద పారవు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నేను నడచినా – జ్వాలలు నను కాల్చజాలవు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 నావ సాగుచు – పయనించు సమయాన నా ప్రభు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సాతాను సుడిగాలి రేపగా – నా యెదుటే నిలిచేవా నా ప్రభు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 ||నేను||</a:t>
            </a:r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7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384E6B-4C08-43D5-B3E5-B6CD37639D14}"/>
              </a:ext>
            </a:extLst>
          </p:cNvPr>
          <p:cNvSpPr txBox="1"/>
          <p:nvPr/>
        </p:nvSpPr>
        <p:spPr>
          <a:xfrm>
            <a:off x="-2074" y="1194317"/>
            <a:ext cx="16258074" cy="717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వెళ్ళే మార్గము</a:t>
            </a:r>
            <a:endParaRPr lang="en-IN" sz="115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యేసుకే తెలియును</a:t>
            </a:r>
            <a:b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శోధించబడిన మీదట</a:t>
            </a:r>
            <a:endParaRPr lang="en-IN" sz="115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సువర్ణమై మారెదను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11500" dirty="0"/>
          </a:p>
        </p:txBody>
      </p:sp>
    </p:spTree>
    <p:extLst>
      <p:ext uri="{BB962C8B-B14F-4D97-AF65-F5344CB8AC3E}">
        <p14:creationId xmlns:p14="http://schemas.microsoft.com/office/powerpoint/2010/main" val="377458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7E2129-E87B-4488-A5BF-ADE3B4DDFD45}"/>
              </a:ext>
            </a:extLst>
          </p:cNvPr>
          <p:cNvSpPr txBox="1"/>
          <p:nvPr/>
        </p:nvSpPr>
        <p:spPr>
          <a:xfrm>
            <a:off x="-2074" y="634477"/>
            <a:ext cx="16258074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కడలేని కడలి తీరము  </a:t>
            </a:r>
            <a:endParaRPr lang="en-IN" sz="8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ఎడమాయె కడకు నా బ్రతుకున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గురిలేని తరుణాన వెరువగ  </a:t>
            </a:r>
            <a:endParaRPr lang="en-IN" sz="8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దరినే నిలిచేవ నా ప్రభు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</a:t>
            </a:r>
            <a:endParaRPr lang="en-IN" sz="8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ఆమేన్‌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8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4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EBC145-0D19-49D9-A12C-E940069B90CA}"/>
              </a:ext>
            </a:extLst>
          </p:cNvPr>
          <p:cNvSpPr txBox="1"/>
          <p:nvPr/>
        </p:nvSpPr>
        <p:spPr>
          <a:xfrm>
            <a:off x="-2074" y="559835"/>
            <a:ext cx="16258074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జలములలోబడి నే వెళ్లినా </a:t>
            </a:r>
            <a:endParaRPr lang="en-IN" sz="8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అవి నా మీద పారవు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నేను నడచినా  </a:t>
            </a:r>
            <a:endParaRPr lang="en-IN" sz="8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జ్వాలలు నను కాల్చజాలవు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</a:t>
            </a:r>
            <a:endParaRPr lang="en-IN" sz="8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హల్లేలూయా ఆమేన్‌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8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47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4677D8-B439-4910-8469-970263B2FE57}"/>
              </a:ext>
            </a:extLst>
          </p:cNvPr>
          <p:cNvSpPr txBox="1"/>
          <p:nvPr/>
        </p:nvSpPr>
        <p:spPr>
          <a:xfrm>
            <a:off x="-2074" y="746450"/>
            <a:ext cx="16258074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 నావ సాగుచు  </a:t>
            </a:r>
            <a:endParaRPr lang="en-IN" sz="8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పయనించు సమయాన నా ప్రభు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సాతాను సుడిగాలి రేపగా </a:t>
            </a:r>
            <a:endParaRPr lang="en-IN" sz="8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నా యెదుటే నిలిచేవా నా ప్రభు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</a:t>
            </a:r>
            <a:endParaRPr lang="en-IN" sz="8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ఆమేన్‌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400660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2970748"/>
            <a:ext cx="1563687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291632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CE8C50-5B31-45DD-A6D4-2253A2E61C45}"/>
              </a:ext>
            </a:extLst>
          </p:cNvPr>
          <p:cNvSpPr txBox="1"/>
          <p:nvPr/>
        </p:nvSpPr>
        <p:spPr>
          <a:xfrm>
            <a:off x="-2074" y="410545"/>
            <a:ext cx="16258074" cy="8463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        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3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– నీ కృపలే నాకు హేతువులాయె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– నీ పాద సన్నిధి చేరియున్నానే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  ||ప్రాణేశ్వర||</a:t>
            </a:r>
            <a:endParaRPr lang="en-IN" sz="3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మూలరాయి నీవైయుండగా – అపొస్తలుల పునాది మీద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నివాసముగా కట్టబడుటకై – ఆత్మాభిషేకము అనుగ్రహించితివి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3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పిడుగులు విసిరే మెరుపుల వంటి – శత్రువులు నాకు ఎదురై నిల్చిన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విరోధముగా రూపించిన ఏ – ఆయుధము వర్ధిల్లలేదు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3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– వాద్యము వాయించి పాడెదను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– సాగెద నూతన యెరూషలేము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3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– కలనైనను మెలకువనైన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– కనిపెట్టుచుంటిని కడబూరధ్వనికి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||ప్రాణే</a:t>
            </a:r>
            <a:endParaRPr lang="te-IN" sz="3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51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499644-AAE0-4345-B94B-20759A223945}"/>
              </a:ext>
            </a:extLst>
          </p:cNvPr>
          <p:cNvSpPr txBox="1"/>
          <p:nvPr/>
        </p:nvSpPr>
        <p:spPr>
          <a:xfrm>
            <a:off x="-2074" y="2202022"/>
            <a:ext cx="1625807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నిన్నే-ఆశతీర         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322545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A046EF-4A5B-4EA4-9C76-19EB7A0E898B}"/>
              </a:ext>
            </a:extLst>
          </p:cNvPr>
          <p:cNvSpPr txBox="1"/>
          <p:nvPr/>
        </p:nvSpPr>
        <p:spPr>
          <a:xfrm>
            <a:off x="-2074" y="1623522"/>
            <a:ext cx="1625807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 </a:t>
            </a:r>
            <a:endParaRPr lang="en-IN" sz="9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కృపలే నాకు హేతువులాయె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 </a:t>
            </a:r>
            <a:endParaRPr lang="en-IN" sz="9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సన్నిధి చేరియున్నానే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85694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05C920-303F-4648-B97D-989D3CB55910}"/>
              </a:ext>
            </a:extLst>
          </p:cNvPr>
          <p:cNvSpPr txBox="1"/>
          <p:nvPr/>
        </p:nvSpPr>
        <p:spPr>
          <a:xfrm>
            <a:off x="-2074" y="1698176"/>
            <a:ext cx="1625807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మూలరాయి నీవైయుండగా </a:t>
            </a:r>
            <a:endParaRPr lang="en-IN" sz="9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అపొస్తలుల పునాది మీద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నివాసముగా కట్టబడుటకై </a:t>
            </a:r>
            <a:endParaRPr lang="en-IN" sz="9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ఆత్మాభిషేకము అనుగ్రహించితివి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r>
              <a:rPr lang="te-IN" sz="9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23073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020D22-9D23-4158-9E7E-33F8991A0EF8}"/>
              </a:ext>
            </a:extLst>
          </p:cNvPr>
          <p:cNvSpPr txBox="1"/>
          <p:nvPr/>
        </p:nvSpPr>
        <p:spPr>
          <a:xfrm>
            <a:off x="-2074" y="1679511"/>
            <a:ext cx="1625807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పిడుగులు విసిరే మెరుపుల వంటి </a:t>
            </a:r>
            <a:endParaRPr lang="en-IN" sz="9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శత్రువులు నాకు ఎదురై నిల్చిన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విరోధముగా రూపించిన ఏ </a:t>
            </a:r>
            <a:endParaRPr lang="en-IN" sz="9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ఆయుధము వర్ధిల్లలేదు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9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 </a:t>
            </a:r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146376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8036DE-C245-4CAE-8689-C416425FDB81}"/>
              </a:ext>
            </a:extLst>
          </p:cNvPr>
          <p:cNvSpPr txBox="1"/>
          <p:nvPr/>
        </p:nvSpPr>
        <p:spPr>
          <a:xfrm>
            <a:off x="-2074" y="1679509"/>
            <a:ext cx="16258074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 </a:t>
            </a:r>
            <a:endParaRPr lang="en-IN" sz="8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వాద్యము వాయించి పాడెదను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 సాగెద నూతన యెరూషలేము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91808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BBFA08-A33E-41A2-B44F-3608587BDE7D}"/>
              </a:ext>
            </a:extLst>
          </p:cNvPr>
          <p:cNvSpPr txBox="1"/>
          <p:nvPr/>
        </p:nvSpPr>
        <p:spPr>
          <a:xfrm>
            <a:off x="-2074" y="1436910"/>
            <a:ext cx="1625807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 </a:t>
            </a:r>
            <a:endParaRPr lang="en-IN" sz="9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కలనైనను మెలకువనైన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</a:t>
            </a:r>
            <a:endParaRPr lang="en-IN" sz="9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కనిపెట్టుచుంటిని కడబూరధ్వనికి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9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132518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EE4841-0478-4982-B810-A5DCCCD23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108373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B5CEA5-1D93-4E96-92AF-65333CFE9EC1}"/>
              </a:ext>
            </a:extLst>
          </p:cNvPr>
          <p:cNvSpPr txBox="1"/>
          <p:nvPr/>
        </p:nvSpPr>
        <p:spPr>
          <a:xfrm>
            <a:off x="2633663" y="457201"/>
            <a:ext cx="11125200" cy="8340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IN" sz="24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స్తుతిపాత్రుడా స్తోత్రార్హుడా</a:t>
            </a:r>
            <a:b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స్తుతులందుకో పూజార్హుడా </a:t>
            </a:r>
            <a:b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ఆకాశమందు నీవు తప్ప</a:t>
            </a:r>
            <a:b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నాకెవరున్నారు నా ప్రభు</a:t>
            </a:r>
            <a:r>
              <a:rPr lang="te-IN" sz="32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en-IN" sz="3200" b="1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2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శత్రువులు నను తరుముచుండగా</a:t>
            </a:r>
            <a:b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యాత్మ నాలో కృంగెనే ప్రభు </a:t>
            </a:r>
            <a:b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మనస్సు నీవైపు – త్రిప్పిన వెంటనే</a:t>
            </a:r>
            <a:b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చేతినుండి విడిపించినావు</a:t>
            </a:r>
            <a:b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కాపాడినావు </a:t>
            </a:r>
            <a:r>
              <a:rPr lang="te-IN" sz="32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      </a:t>
            </a:r>
            <a:endParaRPr lang="en-IN" sz="3200" b="1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2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 స్నేహితులు నన్ను చూచి</a:t>
            </a:r>
            <a:b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దూరాన నిలిచేరు నా ప్రభూ </a:t>
            </a:r>
            <a:b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వాక్య ధ్యానమే – నా త్రోవకు వెలుగై</a:t>
            </a:r>
            <a:b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నిల్పెను నీ సన్నిధిలో</a:t>
            </a:r>
            <a:b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సంఘములో </a:t>
            </a:r>
            <a:r>
              <a:rPr lang="te-IN" sz="32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te-IN" sz="32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87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D29E47-6ACB-4561-9D32-4EBF8A4C6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108373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4E60C1-B0EC-4316-8D59-4DCA2E0D9B86}"/>
              </a:ext>
            </a:extLst>
          </p:cNvPr>
          <p:cNvSpPr txBox="1"/>
          <p:nvPr/>
        </p:nvSpPr>
        <p:spPr>
          <a:xfrm>
            <a:off x="309564" y="609600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2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స్తుతిపాత్రుడా స్తోత్రార్హుడా</a:t>
            </a:r>
            <a:br>
              <a:rPr lang="te-IN" sz="12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2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స్తుతులందుకో పూజార్హుడా </a:t>
            </a:r>
            <a:br>
              <a:rPr lang="te-IN" sz="12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2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ఆకాశమందు నీవు తప్ప</a:t>
            </a:r>
            <a:br>
              <a:rPr lang="te-IN" sz="12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2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నాకెవరున్నారు నా ప్రభు</a:t>
            </a:r>
            <a:r>
              <a:rPr lang="te-IN" sz="120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en-IN" sz="12000" b="1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88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6AF33B-8EA5-4CE9-8881-37A1996EF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108373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28BA92-6C21-44CB-8E7E-20FC8B4883F6}"/>
              </a:ext>
            </a:extLst>
          </p:cNvPr>
          <p:cNvSpPr txBox="1"/>
          <p:nvPr/>
        </p:nvSpPr>
        <p:spPr>
          <a:xfrm>
            <a:off x="309564" y="114300"/>
            <a:ext cx="15636874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శత్రువులు నను తరుముచుండగా</a:t>
            </a:r>
            <a:b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యాత్మ నాలో కృంగెనే ప్రభు </a:t>
            </a:r>
            <a:b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మనస్సు నీవైపు – త్రిప్పిన వెంటనే</a:t>
            </a:r>
            <a:b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చేతినుండి </a:t>
            </a:r>
          </a:p>
          <a:p>
            <a:pPr algn="ctr"/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విడిపించినావు</a:t>
            </a:r>
            <a:b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కాపాడినావు </a:t>
            </a:r>
            <a:r>
              <a:rPr lang="te-IN" sz="96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      </a:t>
            </a:r>
            <a:endParaRPr lang="en-IN" sz="9600" b="1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64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1561048"/>
            <a:ext cx="1563687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మనసార నీ సన్నిధిలో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నమస్కారము చేసేదా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11055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59584-0E43-4D96-90D4-615FBBBC9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108373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517609-E0BE-4EE7-9260-9EA15EBF345F}"/>
              </a:ext>
            </a:extLst>
          </p:cNvPr>
          <p:cNvSpPr txBox="1"/>
          <p:nvPr/>
        </p:nvSpPr>
        <p:spPr>
          <a:xfrm>
            <a:off x="309564" y="800100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 స్నేహితులు నన్ను చూచి</a:t>
            </a:r>
            <a:b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దూరాన నిలిచేరు నా ప్రభూ </a:t>
            </a:r>
            <a:b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వాక్య ధ్యానమే - నా త్రోవకు వెలుగై</a:t>
            </a:r>
            <a:b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నిల్పెను నీ సన్నిధిలో</a:t>
            </a:r>
            <a:b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నీ సంఘములో </a:t>
            </a:r>
            <a:r>
              <a:rPr lang="te-IN" sz="96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te-IN" sz="96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45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346450" y="196523"/>
            <a:ext cx="7810500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మహోన్నతుడా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కృపలో నేను నివసించుట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జీవిత ధన్యతై యున్నది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మహోన్నతుడా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కృపలో నేను నివసించుట (2)          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||మహోన్నతుడా||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మోడుబారిన జీవితాలను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చిగురింప జేయగలవు నీవు 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మారా అనుభవం మధురముగా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మార్చగలవు నీవు (2)            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||మహోన్నతుడా||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ఆకు వాడక ఆత్మ ఫలములు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ఆనందముతో ఫలియించినా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జీవ జలముల ఊట అయిన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ఓరన నను నాటితివా (2)     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||మహోన్నతుడా||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వాడబారని స్వాస్థ్యము నాకై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పరమందు దాచి యుంచితివా 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వాగ్ధాన ఫలము అనుభవింప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కృపలో నన్ను పిలచితివా (2)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||మహోన్నతుడా||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1222375" y="608106"/>
            <a:ext cx="1381125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మహోన్నతుడా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కృపలో నేను నివసించుట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జీవిత ధన్యతై యున్నది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మహోన్నతుడా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కృపలో నేను నివసించుట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194C8-4230-4F0C-9583-15BC20AAAABC}"/>
              </a:ext>
            </a:extLst>
          </p:cNvPr>
          <p:cNvSpPr txBox="1"/>
          <p:nvPr/>
        </p:nvSpPr>
        <p:spPr>
          <a:xfrm>
            <a:off x="478631" y="7520231"/>
            <a:ext cx="1472406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r>
              <a:rPr kumimoji="0" lang="te-IN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మహోన్నతుడా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r>
              <a:rPr kumimoji="0" lang="te-IN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400436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65968" y="1140291"/>
            <a:ext cx="14724063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మోడుబారిన జీవితాలను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చిగురింప జేయగలవు నీవు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మారా అనుభవం మధురముగా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మార్చగలవు నీవు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             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 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0A8B19-44C2-4096-AF29-CBDE107AA3BF}"/>
              </a:ext>
            </a:extLst>
          </p:cNvPr>
          <p:cNvSpPr txBox="1"/>
          <p:nvPr/>
        </p:nvSpPr>
        <p:spPr>
          <a:xfrm>
            <a:off x="478631" y="7520231"/>
            <a:ext cx="1472406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r>
              <a:rPr kumimoji="0" lang="te-IN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మహోన్నతుడా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r>
              <a:rPr kumimoji="0" lang="te-IN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237951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65968" y="1325661"/>
            <a:ext cx="14724063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ఆకు వాడక ఆత్మ ఫలములు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ఆనందముతో ఫలియించినా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జీవ జలముల ఊట అయిన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ఓరన నను నాటితివా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717118-3067-4940-9CFD-37BCF3C459AF}"/>
              </a:ext>
            </a:extLst>
          </p:cNvPr>
          <p:cNvSpPr txBox="1"/>
          <p:nvPr/>
        </p:nvSpPr>
        <p:spPr>
          <a:xfrm>
            <a:off x="478631" y="7520231"/>
            <a:ext cx="1472406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r>
              <a:rPr kumimoji="0" lang="te-IN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మహోన్నతుడా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r>
              <a:rPr kumimoji="0" lang="te-IN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126904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65968" y="1192133"/>
            <a:ext cx="14724063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వాడబారని స్వాస్థ్యము నాకై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పరమందు దాచి యుంచితివా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వాగ్ధాన ఫలము అనుభవింప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కృపలో నన్ను పిలచితివా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533D9D-89B1-43B0-A930-2DB119DF9533}"/>
              </a:ext>
            </a:extLst>
          </p:cNvPr>
          <p:cNvSpPr txBox="1"/>
          <p:nvPr/>
        </p:nvSpPr>
        <p:spPr>
          <a:xfrm>
            <a:off x="478631" y="7520231"/>
            <a:ext cx="1472406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r>
              <a:rPr kumimoji="0" lang="te-IN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మహోన్నతుడా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r>
              <a:rPr kumimoji="0" lang="te-IN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271950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9FCB87E-2DD3-4FC3-9939-28C022F1049F}"/>
              </a:ext>
            </a:extLst>
          </p:cNvPr>
          <p:cNvSpPr txBox="1"/>
          <p:nvPr/>
        </p:nvSpPr>
        <p:spPr>
          <a:xfrm>
            <a:off x="4217535" y="1340346"/>
            <a:ext cx="7815942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రాజు రాజుల రాజై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త్వరగా వచ్చుచుండె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త్వరగ వచ్చుచుండె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జయమే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జయం మనకే    </a:t>
            </a:r>
          </a:p>
          <a:p>
            <a:pPr algn="ctr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యోర్ధాను ఎదురైన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ఎఱ్ఱసంద్రాలు - పొంగిపొర్లినా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భయములేదు - జయము మనకే </a:t>
            </a:r>
          </a:p>
          <a:p>
            <a:pPr algn="ctr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విజయగీతము పాడెదము    </a:t>
            </a:r>
          </a:p>
          <a:p>
            <a:pPr algn="ctr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శరీర రోగమైనా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ఆత్మీయ వ్యాధియైనా  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</a:t>
            </a:r>
            <a:r>
              <a:rPr lang="en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గాయముల్</a:t>
            </a:r>
            <a:r>
              <a:rPr lang="en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స్వస్థపరచును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రక్తమే రక్షణనిచ్చున్    </a:t>
            </a:r>
          </a:p>
          <a:p>
            <a:pPr algn="ctr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 </a:t>
            </a:r>
          </a:p>
          <a:p>
            <a:pPr algn="ctr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ఎల్లప్పుడు </a:t>
            </a:r>
          </a:p>
          <a:p>
            <a:pPr algn="ctr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యేసురాజు మనకు ప్రభవై </a:t>
            </a:r>
          </a:p>
          <a:p>
            <a:pPr algn="ctr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త్వరగ వచ్చుచుండె 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95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1150" y="653128"/>
            <a:ext cx="1563370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రాజు రాజుల రాజై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త్వరగా వచ్చుచుండె - </a:t>
            </a:r>
          </a:p>
          <a:p>
            <a:pPr algn="ctr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త్వరగ వచ్చుచుండె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జయమే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జయం మనకే    </a:t>
            </a:r>
          </a:p>
        </p:txBody>
      </p:sp>
    </p:spTree>
    <p:extLst>
      <p:ext uri="{BB962C8B-B14F-4D97-AF65-F5344CB8AC3E}">
        <p14:creationId xmlns:p14="http://schemas.microsoft.com/office/powerpoint/2010/main" val="181926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2064AA-0B26-4DB5-AF34-19A6F1FA0A67}"/>
              </a:ext>
            </a:extLst>
          </p:cNvPr>
          <p:cNvSpPr txBox="1"/>
          <p:nvPr/>
        </p:nvSpPr>
        <p:spPr>
          <a:xfrm>
            <a:off x="311150" y="653128"/>
            <a:ext cx="1563370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యోర్ధాను ఎదురైన - ఎఱ్ఱసంద్రాలు</a:t>
            </a:r>
          </a:p>
          <a:p>
            <a:pPr algn="ctr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పొంగిపొర్లినా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భయములేదు - జయము మనకే </a:t>
            </a:r>
          </a:p>
          <a:p>
            <a:pPr algn="ctr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విజయగీతము పాడెదము    </a:t>
            </a:r>
          </a:p>
          <a:p>
            <a:pPr algn="ctr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</p:txBody>
      </p:sp>
    </p:spTree>
    <p:extLst>
      <p:ext uri="{BB962C8B-B14F-4D97-AF65-F5344CB8AC3E}">
        <p14:creationId xmlns:p14="http://schemas.microsoft.com/office/powerpoint/2010/main" val="140910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2F81CA-A59C-4F19-A0EA-4CD8086D94A9}"/>
              </a:ext>
            </a:extLst>
          </p:cNvPr>
          <p:cNvSpPr txBox="1"/>
          <p:nvPr/>
        </p:nvSpPr>
        <p:spPr>
          <a:xfrm>
            <a:off x="311150" y="580103"/>
            <a:ext cx="1563370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శరీర రోగమైనా</a:t>
            </a:r>
          </a:p>
          <a:p>
            <a:pPr algn="ctr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ఆత్మీయ వ్యాధియైనా  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</a:t>
            </a:r>
            <a:r>
              <a:rPr lang="en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గాయముల్</a:t>
            </a:r>
            <a:r>
              <a:rPr lang="en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స్వస్థపరచును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రక్తమే రక్షణనిచ్చున్    </a:t>
            </a:r>
          </a:p>
          <a:p>
            <a:pPr algn="ctr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</p:txBody>
      </p:sp>
    </p:spTree>
    <p:extLst>
      <p:ext uri="{BB962C8B-B14F-4D97-AF65-F5344CB8AC3E}">
        <p14:creationId xmlns:p14="http://schemas.microsoft.com/office/powerpoint/2010/main" val="137077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53847" y="647849"/>
            <a:ext cx="5636071" cy="7525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అల్ఫా ఓమేగయైన మహిమాన్వితుడా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 స్నేహమైనా సౌఖ్యమై నను నడిపించే నా యేసయ్యా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కనికర పూర్ణుడా! నీ కృప బాహుల్యమే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ఉన్నతముగ నిను ఆరాధించుటకు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అనుక్షణమున నీ ముఖ కాంతి లో నిలిపి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వసంతములో చేర్చును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జీవించెద నీ కొరకే – హర్షించెద నీ లోనే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తేజోమయుడా! నీ దివ్య సంకల్పమే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ఆశ్చర్యకరమైన వెలుగులో నడుపుటకు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ఆశా నిరాశల వలయాలు తప్పించి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 జ్వాలగ నను చేసెను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స్తుతి కీర్తన నీవే – స్తుతి ఆరాధన నీకే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నిజ స్నేహితుడా! నీ స్నేహ మాధుర్యమే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శుభ సూచనగా నను నిలుపుటకు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అంతు లేని అగాధాలు దాటించి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అందని శిఖరాలు ఎక్కించెను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చెలిమి నీతోనే – నా కలిమి నీలోనే.</a:t>
            </a:r>
          </a:p>
        </p:txBody>
      </p:sp>
    </p:spTree>
    <p:extLst>
      <p:ext uri="{BB962C8B-B14F-4D97-AF65-F5344CB8AC3E}">
        <p14:creationId xmlns:p14="http://schemas.microsoft.com/office/powerpoint/2010/main" val="65638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07C3A-03BD-4281-A0B8-897432436860}"/>
              </a:ext>
            </a:extLst>
          </p:cNvPr>
          <p:cNvSpPr txBox="1"/>
          <p:nvPr/>
        </p:nvSpPr>
        <p:spPr>
          <a:xfrm>
            <a:off x="311150" y="1119853"/>
            <a:ext cx="1563370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</a:t>
            </a:r>
          </a:p>
          <a:p>
            <a:pPr algn="ctr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ఎల్లప్పుడు </a:t>
            </a:r>
          </a:p>
          <a:p>
            <a:pPr algn="ctr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యేసురాజు మనకు ప్రభవై త్వరగ వచ్చుచుండె </a:t>
            </a:r>
          </a:p>
          <a:p>
            <a:pPr algn="ctr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40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109789" y="2028826"/>
            <a:ext cx="1180147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సదాకాలము నీతో నేను </a:t>
            </a:r>
            <a:endParaRPr lang="en-US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జీవించెదను యేసయ్య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యేసయ్యా</a:t>
            </a:r>
            <a:endParaRPr lang="en-US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యేసయ్యా </a:t>
            </a:r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      </a:t>
            </a:r>
            <a:endParaRPr lang="en-US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పాపాల ఊభిలో పడియున్న నన్ను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పైకి లేపావయ్యా </a:t>
            </a:r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ఏ తోడులేని నాకు నా తోడుగా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   		నాఅండగా నీవు  నిలిచావయ్యా </a:t>
            </a:r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    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         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వాత్సల్యమును నాపై చూపించి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సాక్షిగా నన్ను నిలిపావయ్యా </a:t>
            </a:r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ఆశ్చర్యకార్యములు ఎన్నో చేసి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నీ పాత్రగా నన్ను మలిచావయ్యా </a:t>
            </a:r>
            <a:r>
              <a:rPr lang="te-IN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71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9A841E-70B9-4948-AB57-C803EE696BD1}"/>
              </a:ext>
            </a:extLst>
          </p:cNvPr>
          <p:cNvSpPr txBox="1"/>
          <p:nvPr/>
        </p:nvSpPr>
        <p:spPr>
          <a:xfrm>
            <a:off x="148132" y="1072545"/>
            <a:ext cx="15239015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0400" dirty="0">
                <a:latin typeface="Ramabhadra" panose="02000600000000000000" pitchFamily="2" charset="0"/>
                <a:cs typeface="Ramabhadra" panose="02000600000000000000" pitchFamily="2" charset="0"/>
              </a:rPr>
              <a:t>సదాకాలము నీతో నేను </a:t>
            </a:r>
            <a:endParaRPr lang="en-US" sz="10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04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జీవించెదను యేసయ్యా</a:t>
            </a:r>
          </a:p>
          <a:p>
            <a:pPr algn="ctr"/>
            <a:r>
              <a:rPr lang="te-IN" sz="104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యేసయ్యా</a:t>
            </a:r>
            <a:endParaRPr lang="en-US" sz="10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104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104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యేసయ్యా </a:t>
            </a:r>
            <a:r>
              <a:rPr lang="te-IN" sz="5400" b="1" dirty="0">
                <a:solidFill>
                  <a:schemeClr val="accent2">
                    <a:lumMod val="50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solidFill>
                  <a:schemeClr val="accent2">
                    <a:lumMod val="50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5400" dirty="0">
              <a:solidFill>
                <a:schemeClr val="accent2">
                  <a:lumMod val="50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36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2AC24F-5EC9-441A-9326-908FF9E8975F}"/>
              </a:ext>
            </a:extLst>
          </p:cNvPr>
          <p:cNvSpPr txBox="1"/>
          <p:nvPr/>
        </p:nvSpPr>
        <p:spPr>
          <a:xfrm>
            <a:off x="309562" y="1318766"/>
            <a:ext cx="15636875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పాపాల ఊభిలో పడియున్న నన్ను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పైకి లేపావయ్యా </a:t>
            </a:r>
            <a:r>
              <a:rPr lang="te-IN" sz="60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ఏ తోడులేని నాకు నా తోడుగా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నా అండగా నీవు  నిలిచావయ్యా </a:t>
            </a:r>
            <a:r>
              <a:rPr lang="te-IN" sz="6000" b="1" dirty="0">
                <a:solidFill>
                  <a:schemeClr val="accent2">
                    <a:lumMod val="50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257629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B85F2-A797-49C1-9976-EA2C73953498}"/>
              </a:ext>
            </a:extLst>
          </p:cNvPr>
          <p:cNvSpPr txBox="1"/>
          <p:nvPr/>
        </p:nvSpPr>
        <p:spPr>
          <a:xfrm>
            <a:off x="93662" y="1318766"/>
            <a:ext cx="15636875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వాత్సల్యమును నాపై చూపించి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సాక్షిగా నన్ను నిలిపావయ్యా </a:t>
            </a:r>
            <a:r>
              <a:rPr lang="te-IN" sz="60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ఆశ్చర్యకార్యములు ఎన్నో చేసి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నీ పాత్రగా నన్ను మలిచావయ్యా </a:t>
            </a:r>
            <a:r>
              <a:rPr lang="te-IN" sz="6000" b="1" dirty="0">
                <a:solidFill>
                  <a:schemeClr val="accent2">
                    <a:lumMod val="50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9600" dirty="0">
              <a:solidFill>
                <a:schemeClr val="accent2">
                  <a:lumMod val="50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90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4A4788-3888-4224-9D5A-889EEC83E6D5}"/>
              </a:ext>
            </a:extLst>
          </p:cNvPr>
          <p:cNvSpPr txBox="1"/>
          <p:nvPr/>
        </p:nvSpPr>
        <p:spPr>
          <a:xfrm>
            <a:off x="2720975" y="374651"/>
            <a:ext cx="1038225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000" b="0" i="0" dirty="0">
                <a:solidFill>
                  <a:srgbClr val="201F2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రాజ జగమెరిగిన నా యేసు రాజా</a:t>
            </a:r>
            <a:b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201F2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రాగాలలో అనురాగాలు కురిపించిన</a:t>
            </a:r>
            <a:b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201F2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మనబంధము అనుబంధము</a:t>
            </a:r>
            <a:b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201F2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విడదీయగలరా ఎవరైనను మరి ఏదైనను?</a:t>
            </a:r>
            <a:b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201F2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1.దీన స్థితియందున సంపన్న స్థితియందున</a:t>
            </a:r>
            <a:b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201F2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నడచినను ఎగిరినను సంతృప్తి కలిగి యుందునే</a:t>
            </a:r>
            <a:b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201F2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నిత్యము ఆరాధనకు నా ఆధారమా</a:t>
            </a:r>
            <a:b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201F2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స్తోత్రబలులు నీకే అర్పించెద యేసయ్యా</a:t>
            </a:r>
            <a:b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201F2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 రాజ ||</a:t>
            </a:r>
            <a:b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201F2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2.బలహీనతలయందున అవమానములయందున</a:t>
            </a:r>
            <a:b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201F2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పడినను కృంగినను నీకృప కలిగియుందునే</a:t>
            </a:r>
            <a:b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201F2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నిత్యము ఆరాధనకు నా ఆధారమా</a:t>
            </a:r>
            <a:b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201F2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స్తోత్రబలులు నీకే అర్పించెద యేసయ్యా</a:t>
            </a:r>
            <a:b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201F2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 రాజ ||</a:t>
            </a:r>
            <a:b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201F2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3.సీయోను షాలేము మన నిత్య నివాసము</a:t>
            </a:r>
            <a:b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201F2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చేరుటయే నా ధ్యానము ఈ ఆశ కలిగి యుందునే</a:t>
            </a:r>
            <a:b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201F2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నిత్యము ఆరాధనకు నా ఆధారమా</a:t>
            </a:r>
            <a:b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201F2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స్తోత్రబలులు నీకే అర్పించెద యేసయ్యా</a:t>
            </a:r>
            <a:b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201F2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 రాజ ||</a:t>
            </a:r>
            <a:endParaRPr lang="en-IN" sz="2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17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C384A5-09CD-4705-AAD1-7B13F985DE22}"/>
              </a:ext>
            </a:extLst>
          </p:cNvPr>
          <p:cNvSpPr txBox="1"/>
          <p:nvPr/>
        </p:nvSpPr>
        <p:spPr>
          <a:xfrm>
            <a:off x="0" y="1657351"/>
            <a:ext cx="162560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201F2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రాజ జగమెరిగిన నా యేసు రాజా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201F2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రాగాలలో అనురాగాలు కురిపించిన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201F2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మనబంధము అనుబంధము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201F2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విడదీయగలరా ఎవరైనను మరి ఏదైనను?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319795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00FAE-2641-40F5-88E6-2D2564F5E9BD}"/>
              </a:ext>
            </a:extLst>
          </p:cNvPr>
          <p:cNvSpPr txBox="1"/>
          <p:nvPr/>
        </p:nvSpPr>
        <p:spPr>
          <a:xfrm>
            <a:off x="-6350" y="781050"/>
            <a:ext cx="1626235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201F2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దీన స్థితియందున సంపన్న స్థితియందున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201F2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నడచినను ఎగిరినను </a:t>
            </a:r>
            <a:endParaRPr lang="en-IN" sz="8800" b="0" i="0" dirty="0">
              <a:solidFill>
                <a:srgbClr val="201F2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201F2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సంతృప్తి కలిగి యుందునే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201F2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నిత్యము ఆరాధనకు నా ఆధారమా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201F2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స్తోత్రబలులు నీకే అర్పించెద యేసయ్యా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86325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E74781-EA63-40A6-BEB7-EC1F23B31DDD}"/>
              </a:ext>
            </a:extLst>
          </p:cNvPr>
          <p:cNvSpPr txBox="1"/>
          <p:nvPr/>
        </p:nvSpPr>
        <p:spPr>
          <a:xfrm>
            <a:off x="-6350" y="685800"/>
            <a:ext cx="1626235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201F2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బలహీనతలయందున అవమానములయందున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201F2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పడినను కృంగినను నీకృప కలిగియుందునే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201F2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నిత్యము ఆరాధనకు నా ఆధారమా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201F2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స్తోత్రబలులు నీకే అర్పించెద యేసయ్యా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399439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DE5B34-DA1F-4B07-B478-818A0A3B5ED9}"/>
              </a:ext>
            </a:extLst>
          </p:cNvPr>
          <p:cNvSpPr txBox="1"/>
          <p:nvPr/>
        </p:nvSpPr>
        <p:spPr>
          <a:xfrm>
            <a:off x="-82550" y="1962150"/>
            <a:ext cx="1626235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800" b="0" i="0" dirty="0">
                <a:solidFill>
                  <a:srgbClr val="201F2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సీయోను షాలేము మన నిత్య నివాసము</a:t>
            </a:r>
            <a:br>
              <a:rPr lang="te-IN" sz="7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800" b="0" i="0" dirty="0">
                <a:solidFill>
                  <a:srgbClr val="201F2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చేరుటయే నా ధ్యానము ఈ ఆశ కలిగి యుందునే</a:t>
            </a:r>
            <a:br>
              <a:rPr lang="te-IN" sz="7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800" b="0" i="0" dirty="0">
                <a:solidFill>
                  <a:srgbClr val="201F2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నిత్యము ఆరాధనకు నా ఆధారమా</a:t>
            </a:r>
            <a:br>
              <a:rPr lang="te-IN" sz="7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800" b="0" i="0" dirty="0">
                <a:solidFill>
                  <a:srgbClr val="201F2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స్తోత్రబలులు నీకే అర్పించెద యేసయ్యా</a:t>
            </a:r>
            <a:br>
              <a:rPr lang="te-IN" sz="7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800" dirty="0"/>
          </a:p>
        </p:txBody>
      </p:sp>
    </p:spTree>
    <p:extLst>
      <p:ext uri="{BB962C8B-B14F-4D97-AF65-F5344CB8AC3E}">
        <p14:creationId xmlns:p14="http://schemas.microsoft.com/office/powerpoint/2010/main" val="325718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4514" y="1755844"/>
            <a:ext cx="16270514" cy="563231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స్తోత్రింతున్ మనసారా యేసు ప్రభో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గీతములతో ఎల్లప్పుడు  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సర్వేశ్వరా నన్ను కరుణతో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966467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672048"/>
            <a:ext cx="15636875" cy="757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అల్ఫా ఓమేగయైన మహిమాన్వితుడా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 స్నేహమైనా సౌఖ్యమై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76079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A22CF4-B671-4100-B9A9-B3860B0FCB3A}"/>
              </a:ext>
            </a:extLst>
          </p:cNvPr>
          <p:cNvSpPr txBox="1"/>
          <p:nvPr/>
        </p:nvSpPr>
        <p:spPr>
          <a:xfrm>
            <a:off x="3828256" y="647700"/>
            <a:ext cx="8167687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 లేదిక యేసు పుట్టెను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వింతగను బెత్లేహమందున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చెంత జేరను రండి సర్వ జనాంగమా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సంతసమొందుమా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 తెల్పెను గొల్లలకు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శుభవార్త నా దివసంబు వింతగా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ఖ్యాతి మీరగ వారు యేసును గాంచిరి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స్తుతులొనరించిరి          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చుక్క గనుగొని జ్ఞానులేంతో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మక్కువతో నా ప్రభుని కనుగొన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చక్కగా బేత్లేహ పురమున జొచ్చిరి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కానుకలిచ్చిరి         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కన్య గర్భమునందు పుట్టెను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కరుణగల రక్షకుడు క్రీస్తుడు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ధన్యులగుటకు రండి వేగమే దీనులై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 మాన్యులై         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పాపమెల్లను పరిహరింపను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పరమ రక్షకుడవతరించెను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దాపు జేరిన వారికిడు గుడు భాగ్యము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మోక్ష భాగ్యము      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14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C2F021-F7E7-4797-B093-5BC2F5F6CA60}"/>
              </a:ext>
            </a:extLst>
          </p:cNvPr>
          <p:cNvSpPr txBox="1"/>
          <p:nvPr/>
        </p:nvSpPr>
        <p:spPr>
          <a:xfrm>
            <a:off x="-6350" y="228601"/>
            <a:ext cx="16262350" cy="85561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 లేదిక యేసు పుట్టెను</a:t>
            </a:r>
            <a:br>
              <a:rPr lang="te-IN" sz="11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వింతగను బెత్లేహమందున</a:t>
            </a:r>
            <a:br>
              <a:rPr lang="te-IN" sz="11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చెంత జేరను రండి సర్వ జనాంగమా</a:t>
            </a:r>
            <a:br>
              <a:rPr lang="te-IN" sz="11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1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11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సంతసమొందుమా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11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1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C5A9A2-F529-4D0A-AB14-A957D92ECC4C}"/>
              </a:ext>
            </a:extLst>
          </p:cNvPr>
          <p:cNvSpPr txBox="1"/>
          <p:nvPr/>
        </p:nvSpPr>
        <p:spPr>
          <a:xfrm>
            <a:off x="-6350" y="266701"/>
            <a:ext cx="16262350" cy="85561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 తెల్పెను గొల్లలకు</a:t>
            </a:r>
            <a:br>
              <a:rPr lang="te-IN" sz="11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శుభవార్త నా దివసంబు వింతగా</a:t>
            </a:r>
            <a:br>
              <a:rPr lang="te-IN" sz="11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ఖ్యాతి మీరగ వారు </a:t>
            </a:r>
            <a:endParaRPr lang="en-IN" sz="11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1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యేసును గాంచిరి</a:t>
            </a:r>
            <a:br>
              <a:rPr lang="te-IN" sz="11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1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11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స్తుతులొనరించిరి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88899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66FF0B-A7D8-40B0-9570-86AB7C2002A1}"/>
              </a:ext>
            </a:extLst>
          </p:cNvPr>
          <p:cNvSpPr txBox="1"/>
          <p:nvPr/>
        </p:nvSpPr>
        <p:spPr>
          <a:xfrm>
            <a:off x="-6350" y="628651"/>
            <a:ext cx="16262350" cy="717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చుక్క గనుగొని జ్ఞానులేంతో</a:t>
            </a:r>
            <a:b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మక్కువతో నా ప్రభుని కనుగొన</a:t>
            </a:r>
            <a:b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చక్కగా బేత్లేహ పురమున జొచ్చిరి</a:t>
            </a:r>
            <a:b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</a:t>
            </a:r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కానుకలిచ్చిరి          </a:t>
            </a:r>
            <a:endParaRPr lang="en-IN" sz="11500" dirty="0"/>
          </a:p>
        </p:txBody>
      </p:sp>
    </p:spTree>
    <p:extLst>
      <p:ext uri="{BB962C8B-B14F-4D97-AF65-F5344CB8AC3E}">
        <p14:creationId xmlns:p14="http://schemas.microsoft.com/office/powerpoint/2010/main" val="255941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343837-60EA-43CB-A3DB-EEA8CA9A646E}"/>
              </a:ext>
            </a:extLst>
          </p:cNvPr>
          <p:cNvSpPr txBox="1"/>
          <p:nvPr/>
        </p:nvSpPr>
        <p:spPr>
          <a:xfrm>
            <a:off x="-6350" y="58995"/>
            <a:ext cx="16262350" cy="9017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3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కన్య గర్భమునందు పుట్టెను</a:t>
            </a:r>
            <a:br>
              <a:rPr lang="te-IN" sz="113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3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కరుణగల రక్షకుడు క్రీస్తుడు</a:t>
            </a:r>
            <a:br>
              <a:rPr lang="te-IN" sz="113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3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ధన్యులగుటకు రండి వేగమే </a:t>
            </a:r>
            <a:endParaRPr lang="en-IN" sz="113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13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దీనులై</a:t>
            </a:r>
            <a:br>
              <a:rPr lang="te-IN" sz="113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13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113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 మాన్యులై          </a:t>
            </a:r>
            <a:endParaRPr lang="en-IN" sz="11300" dirty="0"/>
          </a:p>
        </p:txBody>
      </p:sp>
    </p:spTree>
    <p:extLst>
      <p:ext uri="{BB962C8B-B14F-4D97-AF65-F5344CB8AC3E}">
        <p14:creationId xmlns:p14="http://schemas.microsoft.com/office/powerpoint/2010/main" val="195293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16AA9D-8AB6-4DE7-BBF4-361CDC1A28CC}"/>
              </a:ext>
            </a:extLst>
          </p:cNvPr>
          <p:cNvSpPr txBox="1"/>
          <p:nvPr/>
        </p:nvSpPr>
        <p:spPr>
          <a:xfrm>
            <a:off x="-6350" y="176983"/>
            <a:ext cx="16262350" cy="8940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పాపమెల్లను పరిహరింపను</a:t>
            </a:r>
            <a:br>
              <a:rPr lang="te-IN" sz="11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పరమ రక్షకుడవతరించెను</a:t>
            </a:r>
            <a:br>
              <a:rPr lang="te-IN" sz="11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దాపు జేరిన వారికిడు గుడు భాగ్యము</a:t>
            </a:r>
            <a:br>
              <a:rPr lang="te-IN" sz="11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1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11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మోక్ష భాగ్యము       </a:t>
            </a:r>
            <a:endParaRPr lang="en-IN" sz="11200" dirty="0"/>
          </a:p>
        </p:txBody>
      </p:sp>
    </p:spTree>
    <p:extLst>
      <p:ext uri="{BB962C8B-B14F-4D97-AF65-F5344CB8AC3E}">
        <p14:creationId xmlns:p14="http://schemas.microsoft.com/office/powerpoint/2010/main" val="257311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F49AB9-793B-4261-B49E-3D511A6EA594}"/>
              </a:ext>
            </a:extLst>
          </p:cNvPr>
          <p:cNvSpPr txBox="1"/>
          <p:nvPr/>
        </p:nvSpPr>
        <p:spPr>
          <a:xfrm>
            <a:off x="238126" y="-176982"/>
            <a:ext cx="15636875" cy="10064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నాదు రక్షక నీ మనసే ఉత్తమం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దినదినము నీతోనే వసియింతును              </a:t>
            </a:r>
          </a:p>
          <a:p>
            <a:pPr algn="ctr"/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నేనేది పలికినను ఏమి చేసినను    </a:t>
            </a:r>
          </a:p>
          <a:p>
            <a:pPr algn="ctr"/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ప్రేమనే కనుపరుతును </a:t>
            </a:r>
          </a:p>
          <a:p>
            <a:pPr algn="ctr"/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నీ శక్తినే కొనియాడేదను                                    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నా హృదిలో నీ వాక్యము నివసింపని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   ప్రతి క్షణము ప్రతి దినము ధ్యానింతును </a:t>
            </a:r>
            <a:endParaRPr lang="en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3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లోకము నను విడచిన నీవు విడువలేదు   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  నాకు జయము జయము నీ శక్తితోనే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నా విభుడా పాలించుమా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  ఆదరణ నా హ్రుదిలోనా నింపుమయా </a:t>
            </a:r>
            <a:endParaRPr lang="en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3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మనుజులు నను మరిచిన నీవు మరువలేదు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 నాకు జయము జయము నీ ప్రేమతోనే</a:t>
            </a:r>
            <a:endParaRPr lang="en-US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57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8DC451-E9F1-4380-B534-48B4469DDDA2}"/>
              </a:ext>
            </a:extLst>
          </p:cNvPr>
          <p:cNvSpPr txBox="1"/>
          <p:nvPr/>
        </p:nvSpPr>
        <p:spPr>
          <a:xfrm>
            <a:off x="309562" y="678626"/>
            <a:ext cx="15636875" cy="7786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0000" dirty="0">
                <a:latin typeface="Ramabhadra" panose="02000600000000000000" pitchFamily="2" charset="0"/>
                <a:cs typeface="Ramabhadra" panose="02000600000000000000" pitchFamily="2" charset="0"/>
              </a:rPr>
              <a:t>నాదు రక్షక నీ మనసే ఉత్తమం </a:t>
            </a:r>
          </a:p>
          <a:p>
            <a:pPr algn="ctr"/>
            <a:r>
              <a:rPr lang="te-IN" sz="10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0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0000" dirty="0">
                <a:latin typeface="Ramabhadra" panose="02000600000000000000" pitchFamily="2" charset="0"/>
                <a:cs typeface="Ramabhadra" panose="02000600000000000000" pitchFamily="2" charset="0"/>
              </a:rPr>
              <a:t>దినదినము నీతోనే వసియింతును              </a:t>
            </a:r>
          </a:p>
          <a:p>
            <a:pPr algn="ctr"/>
            <a:r>
              <a:rPr lang="en-IN" sz="100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0000" dirty="0">
                <a:latin typeface="Ramabhadra" panose="02000600000000000000" pitchFamily="2" charset="0"/>
                <a:cs typeface="Ramabhadra" panose="02000600000000000000" pitchFamily="2" charset="0"/>
              </a:rPr>
              <a:t>నేనేది పలికినను ఏమి చేసినను   </a:t>
            </a:r>
          </a:p>
          <a:p>
            <a:pPr algn="ctr"/>
            <a:r>
              <a:rPr lang="te-IN" sz="10000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ప్రేమనే కనుపరుతును </a:t>
            </a:r>
          </a:p>
          <a:p>
            <a:pPr algn="ctr"/>
            <a:r>
              <a:rPr lang="en-IN" sz="10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0000" dirty="0">
                <a:latin typeface="Ramabhadra" panose="02000600000000000000" pitchFamily="2" charset="0"/>
                <a:cs typeface="Ramabhadra" panose="02000600000000000000" pitchFamily="2" charset="0"/>
              </a:rPr>
              <a:t>నీ శక్తినే కొనియాడేదను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62462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23C983-FE9C-4F98-A072-173F68A3415E}"/>
              </a:ext>
            </a:extLst>
          </p:cNvPr>
          <p:cNvSpPr txBox="1"/>
          <p:nvPr/>
        </p:nvSpPr>
        <p:spPr>
          <a:xfrm>
            <a:off x="23814" y="1828800"/>
            <a:ext cx="15636875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నా హృదిలో నీ వాక్యము నివసింపని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   ప్రతిక్షణము ప్రతిదినము ధ్యానింతును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8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లోకము నను విడచిన నీవు విడువలేదు   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  నాకు జయము జయము నీ శక్తితోనే</a:t>
            </a:r>
          </a:p>
        </p:txBody>
      </p:sp>
    </p:spTree>
    <p:extLst>
      <p:ext uri="{BB962C8B-B14F-4D97-AF65-F5344CB8AC3E}">
        <p14:creationId xmlns:p14="http://schemas.microsoft.com/office/powerpoint/2010/main" val="164219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B42717-F643-4B65-9E46-19697BF94A9E}"/>
              </a:ext>
            </a:extLst>
          </p:cNvPr>
          <p:cNvSpPr txBox="1"/>
          <p:nvPr/>
        </p:nvSpPr>
        <p:spPr>
          <a:xfrm>
            <a:off x="309562" y="1709450"/>
            <a:ext cx="15636875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నా విభుడా పాలించుమా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ఆదరణ నా హ్రుదిలోనా నింపుమయా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మనుజులు నను మరిచిన నీవు మరువలేదు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 నాకు జయము జయము నీ ప్రేమతోనే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12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490646"/>
            <a:ext cx="15636875" cy="7709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కనికర పూర్ణుడా! నీ కృప బాహుల్యమే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ఉన్నతముగ నిను ఆరాధించుటకు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అనుక్షణమున నీ ముఖ కాంతి లో నిలిపి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 వసంతములో చేర్చును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జీవించెద నీ కొరకే – హర్షించెద నీ లోనే</a:t>
            </a:r>
          </a:p>
        </p:txBody>
      </p:sp>
    </p:spTree>
    <p:extLst>
      <p:ext uri="{BB962C8B-B14F-4D97-AF65-F5344CB8AC3E}">
        <p14:creationId xmlns:p14="http://schemas.microsoft.com/office/powerpoint/2010/main" val="85192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328EA0-9B57-4F88-B564-6CD965205F0E}"/>
              </a:ext>
            </a:extLst>
          </p:cNvPr>
          <p:cNvSpPr txBox="1"/>
          <p:nvPr/>
        </p:nvSpPr>
        <p:spPr>
          <a:xfrm>
            <a:off x="2860607" y="468918"/>
            <a:ext cx="10003735" cy="8279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ప్రార్థన శక్తి నాకు కావాలయ్యా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నీ పరలోక అభిషేకం కావాలయ్యా 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కావాలయ్యా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నీ ఆత్మ అభిషేకం కావలయ్యా (2)      || ప్రార్థన ||</a:t>
            </a:r>
            <a:endParaRPr lang="en-US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ఏలియా ప్రార్థింపగ పొందిన శక్తి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నేను ప్రార్థింపగ దయచేయుమా 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ప్రార్థించి నిను చేరు భాగ్యమీయుమా 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నిరంతరం ప్రార్థింప కృపనీయుమా (2)       || ప్రార్థన ||</a:t>
            </a:r>
            <a:endParaRPr lang="en-US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సింహాల గుహలోని దానియేలు శక్తి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ఈ లోకంలో నాకు కావలయ్యా 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నీతో నడిచే వరమీయుమా 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నీ సిలువను మోసే కృపనీయుమా (2)       || ప్రార్థన ||</a:t>
            </a:r>
            <a:endParaRPr lang="en-US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పేతురు ప్రార్థింపగ నీ ఆత్మను దింపితివి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నే పాడు చోటెల్ల దిగిరా దేవా 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చిన్న వయసులో అభిషేకించిన యిర్మియా వలె 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ఈ చిన్న వాడిని అభిషేకించు (2)          || ప్రార్థన ||</a:t>
            </a:r>
          </a:p>
        </p:txBody>
      </p:sp>
    </p:spTree>
    <p:extLst>
      <p:ext uri="{BB962C8B-B14F-4D97-AF65-F5344CB8AC3E}">
        <p14:creationId xmlns:p14="http://schemas.microsoft.com/office/powerpoint/2010/main" val="300412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4D25-7BEF-412A-8921-E3ABD74FD4AF}"/>
              </a:ext>
            </a:extLst>
          </p:cNvPr>
          <p:cNvSpPr txBox="1"/>
          <p:nvPr/>
        </p:nvSpPr>
        <p:spPr>
          <a:xfrm>
            <a:off x="309564" y="1709450"/>
            <a:ext cx="15636874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ప్రార్థన శక్తి నాకు కావాలయ్యా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నీ పరలోక అభిషేకం కావాలయ్యా </a:t>
            </a:r>
            <a:r>
              <a:rPr lang="te-IN" sz="4800" dirty="0">
                <a:solidFill>
                  <a:schemeClr val="accent5">
                    <a:lumMod val="50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కావాలయ్యా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      నీ ఆత్మ అభిషేకం కావాలయ్యా </a:t>
            </a:r>
            <a:r>
              <a:rPr lang="te-IN" sz="5400" dirty="0">
                <a:solidFill>
                  <a:schemeClr val="accent5">
                    <a:lumMod val="50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314951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A55AA0-CBE5-4611-A778-B071BAC64F77}"/>
              </a:ext>
            </a:extLst>
          </p:cNvPr>
          <p:cNvSpPr txBox="1"/>
          <p:nvPr/>
        </p:nvSpPr>
        <p:spPr>
          <a:xfrm>
            <a:off x="-425949" y="1709450"/>
            <a:ext cx="16676098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ఏలియా ప్రార్థింపగ పొందిన శక్తి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నేను ప్రార్థింపగ దయచేయుమా </a:t>
            </a:r>
            <a:r>
              <a:rPr lang="te-IN" sz="5400" dirty="0">
                <a:solidFill>
                  <a:schemeClr val="accent5">
                    <a:lumMod val="50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ప్రార్థించి నిను చేరు భాగ్యమీయుమా </a:t>
            </a:r>
            <a:r>
              <a:rPr lang="te-IN" sz="6000" dirty="0">
                <a:solidFill>
                  <a:schemeClr val="accent5">
                    <a:lumMod val="50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    నిరంతరం ప్రార్థింప కృపనీయుమా </a:t>
            </a:r>
            <a:r>
              <a:rPr lang="te-IN" sz="6000" dirty="0">
                <a:solidFill>
                  <a:schemeClr val="accent5">
                    <a:lumMod val="50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      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180685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D7C1AB-796F-4303-A196-C614A381A1F5}"/>
              </a:ext>
            </a:extLst>
          </p:cNvPr>
          <p:cNvSpPr txBox="1"/>
          <p:nvPr/>
        </p:nvSpPr>
        <p:spPr>
          <a:xfrm>
            <a:off x="309562" y="1571178"/>
            <a:ext cx="15636875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సింహాల గుహలోని దానియేలు శక్తి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ఈ లోకంలో నాకు కావలయ్యా </a:t>
            </a:r>
            <a:r>
              <a:rPr lang="te-IN" sz="6600" dirty="0">
                <a:solidFill>
                  <a:schemeClr val="accent5">
                    <a:lumMod val="50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నీతో నడిచే వరమీయుమా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schemeClr val="accent5">
                    <a:lumMod val="50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నీ సిలువను మోసే కృపనీయుమా 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221279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BB2CA4-13AA-4189-8657-3F91DBB5FAAC}"/>
              </a:ext>
            </a:extLst>
          </p:cNvPr>
          <p:cNvSpPr txBox="1"/>
          <p:nvPr/>
        </p:nvSpPr>
        <p:spPr>
          <a:xfrm>
            <a:off x="-1840933" y="1140291"/>
            <a:ext cx="19937865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పేతురు ప్రార్థింపగ నీ ఆత్మను దింపితివి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నే పాడు చోటెల్ల దిగిరా దేవా </a:t>
            </a:r>
            <a:r>
              <a:rPr lang="te-IN" sz="5400" dirty="0">
                <a:solidFill>
                  <a:schemeClr val="accent5">
                    <a:lumMod val="50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చిన్న వయసులో అభిషేకించిన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యిర్మియా వలె </a:t>
            </a:r>
            <a:r>
              <a:rPr lang="te-IN" sz="5400" dirty="0">
                <a:solidFill>
                  <a:schemeClr val="accent5">
                    <a:lumMod val="50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				</a:t>
            </a: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ఈ చిన్న వాడిని అభిషేకించు </a:t>
            </a:r>
            <a:r>
              <a:rPr lang="te-IN" sz="5400" dirty="0">
                <a:solidFill>
                  <a:schemeClr val="accent5">
                    <a:lumMod val="50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         </a:t>
            </a:r>
            <a:endParaRPr lang="en-IN" sz="54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54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06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43DE14-E987-4CB1-B251-EA8B5C4F7ABA}"/>
              </a:ext>
            </a:extLst>
          </p:cNvPr>
          <p:cNvSpPr txBox="1"/>
          <p:nvPr/>
        </p:nvSpPr>
        <p:spPr>
          <a:xfrm>
            <a:off x="4217886" y="533401"/>
            <a:ext cx="8340827" cy="741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నిన్ను చూడాలని ఆశ</a:t>
            </a:r>
            <a:b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మెస్సయ్యా నిన్ను చేరాలని ఆశ </a:t>
            </a:r>
            <a:r>
              <a:rPr lang="te-IN" sz="28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ఎవరు ఉన్నారు నాకు ఈ లోకంలో</a:t>
            </a:r>
            <a:b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ఎవరు నాతోడు రారు ఈ యాత్రలో </a:t>
            </a:r>
            <a:b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ఇమ్మానుయేలైన నా తోడు నీవేగా</a:t>
            </a:r>
          </a:p>
          <a:p>
            <a:pPr algn="ctr"/>
            <a: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ఇమ్మానుయేలైన నా దైవం నీవేగా </a:t>
            </a:r>
            <a:r>
              <a:rPr lang="te-IN" sz="28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2800" b="1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en-IN" sz="2800" b="1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28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అందరు ఉన్నారని అందరు నావారని </a:t>
            </a:r>
            <a:r>
              <a:rPr lang="te-IN" sz="28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తలచితిని భ్రమచితిని చివరికి ఒంటరి నేనైతిని </a:t>
            </a:r>
            <a:r>
              <a:rPr lang="te-IN" sz="28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గానం నీవయ్యా నా ధ్యానం నీవయ్యా</a:t>
            </a:r>
            <a:b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ప్రాణం నీవయ్యా నా సర్వం నీవయ్యా    </a:t>
            </a:r>
            <a:endParaRPr lang="en-IN" sz="2800" b="1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అంధకారములో అంధుడ నేనైతిని</a:t>
            </a:r>
            <a:r>
              <a:rPr lang="te-IN" sz="28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(2)</a:t>
            </a:r>
            <a:b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చూచే నేత్రములు నాకొసగుమా నజరేయుడా </a:t>
            </a:r>
            <a:r>
              <a:rPr lang="te-IN" sz="28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ఆశ నీవయ్యా నా ధ్యాస నీవయ్యా</a:t>
            </a:r>
            <a:b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నా భాష నీవయ్యా నా శ్వాస నీవయ్యా        </a:t>
            </a:r>
          </a:p>
        </p:txBody>
      </p:sp>
    </p:spTree>
    <p:extLst>
      <p:ext uri="{BB962C8B-B14F-4D97-AF65-F5344CB8AC3E}">
        <p14:creationId xmlns:p14="http://schemas.microsoft.com/office/powerpoint/2010/main" val="288908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C59B5A-05D3-4BA8-86EA-146D27E55F7D}"/>
              </a:ext>
            </a:extLst>
          </p:cNvPr>
          <p:cNvSpPr txBox="1"/>
          <p:nvPr/>
        </p:nvSpPr>
        <p:spPr>
          <a:xfrm>
            <a:off x="316878" y="266700"/>
            <a:ext cx="1562956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నిన్ను చూడాలని ఆశ</a:t>
            </a:r>
            <a:br>
              <a:rPr lang="te-IN" sz="8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మెస్సయ్యా నిన్ను చేరాలని ఆశ </a:t>
            </a:r>
            <a:r>
              <a:rPr lang="te-IN" sz="66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ఎవరు ఉన్నారు నాకు ఈ లోకంలో</a:t>
            </a:r>
            <a:br>
              <a:rPr lang="te-IN" sz="8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ఎవరు నాతోడు రారు ఈ యాత్రలో </a:t>
            </a:r>
            <a:br>
              <a:rPr lang="te-IN" sz="8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ఇమ్మానుయేలైన నా తోడు నీవేగా</a:t>
            </a:r>
          </a:p>
          <a:p>
            <a:pPr algn="ctr"/>
            <a:r>
              <a:rPr lang="te-IN" sz="8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ఇమ్మానుయేలైన నా దైవం నీవేగా </a:t>
            </a:r>
            <a:r>
              <a:rPr lang="te-IN" sz="60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8800" b="1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75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461F85-6CE8-4EE3-A7FD-C977F181493A}"/>
              </a:ext>
            </a:extLst>
          </p:cNvPr>
          <p:cNvSpPr txBox="1"/>
          <p:nvPr/>
        </p:nvSpPr>
        <p:spPr>
          <a:xfrm>
            <a:off x="309563" y="353964"/>
            <a:ext cx="15636875" cy="7484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8800" dirty="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 అందరు వున్నారని ...అందరు నావారని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8800" dirty="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 తలచితిని భ్రమసితిని </a:t>
            </a:r>
            <a:endParaRPr lang="en-IN" sz="8800" dirty="0">
              <a:solidFill>
                <a:schemeClr val="bg1"/>
              </a:solidFill>
              <a:latin typeface="Ramabhadra" panose="02000600000000000000" pitchFamily="2" charset="0"/>
              <a:ea typeface="Times New Roman" panose="02020603050405020304" pitchFamily="18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8800" dirty="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చివరికి ఒంటరి నేనైతిని</a:t>
            </a:r>
            <a:endParaRPr lang="en-IN" sz="8800" dirty="0">
              <a:solidFill>
                <a:schemeClr val="bg1"/>
              </a:solidFill>
              <a:latin typeface="Ramabhadra" panose="02000600000000000000" pitchFamily="2" charset="0"/>
              <a:ea typeface="Times New Roman" panose="02020603050405020304" pitchFamily="18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8000" dirty="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గానము</a:t>
            </a:r>
            <a:r>
              <a:rPr lang="en-IN" sz="8000" dirty="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r>
              <a:rPr lang="te-IN" sz="8000" dirty="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నీవయ్యా నా ధ్యానము నీవయ్యా</a:t>
            </a:r>
            <a:endParaRPr lang="en-IN" sz="8000" dirty="0">
              <a:solidFill>
                <a:schemeClr val="bg1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8200" dirty="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ప్రాణము నీవయ్యా నా సర్వము నీవయ్యా </a:t>
            </a:r>
            <a:endParaRPr lang="en-IN" sz="8200" dirty="0">
              <a:solidFill>
                <a:schemeClr val="bg1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6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FE0A2C-F940-47F6-A9EA-BAAEFEDF10AE}"/>
              </a:ext>
            </a:extLst>
          </p:cNvPr>
          <p:cNvSpPr txBox="1"/>
          <p:nvPr/>
        </p:nvSpPr>
        <p:spPr>
          <a:xfrm>
            <a:off x="309564" y="324468"/>
            <a:ext cx="15636875" cy="7978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9100" dirty="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అంధకారములో అంధుడ నేనైతిని </a:t>
            </a:r>
            <a:endParaRPr lang="en-IN" sz="9100" dirty="0">
              <a:solidFill>
                <a:schemeClr val="bg1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9100" dirty="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చూసే నేత్రములు </a:t>
            </a:r>
            <a:endParaRPr lang="en-IN" sz="9100" dirty="0">
              <a:solidFill>
                <a:schemeClr val="bg1"/>
              </a:solidFill>
              <a:latin typeface="Ramabhadra" panose="02000600000000000000" pitchFamily="2" charset="0"/>
              <a:ea typeface="Times New Roman" panose="02020603050405020304" pitchFamily="18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9100" dirty="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నాకొసగుమా నజరేయుడా </a:t>
            </a:r>
            <a:endParaRPr lang="en-IN" sz="9100" dirty="0">
              <a:solidFill>
                <a:schemeClr val="bg1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9100" dirty="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ఆశ నీవయ్యా – నా ధ్యాస నీవయ్యా</a:t>
            </a:r>
            <a:r>
              <a:rPr lang="en-IN" sz="9100" dirty="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IN" sz="9100" dirty="0">
              <a:solidFill>
                <a:schemeClr val="bg1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/>
            <a:r>
              <a:rPr lang="te-IN" sz="9100" dirty="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శ్వాశ నీవయ్యా – నా భాష నీవయ్యా</a:t>
            </a:r>
            <a:endParaRPr lang="en-IN" sz="91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68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672048"/>
            <a:ext cx="15636875" cy="757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అల్ఫా ఓమేగయైన మహిమాన్వితుడా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 స్నేహమైనా సౌఖ్యమై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57265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833F4A-4EE5-48FC-8F6E-6E7C1742A73D}"/>
              </a:ext>
            </a:extLst>
          </p:cNvPr>
          <p:cNvSpPr txBox="1"/>
          <p:nvPr/>
        </p:nvSpPr>
        <p:spPr>
          <a:xfrm>
            <a:off x="-528636" y="688053"/>
            <a:ext cx="15582899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నా కొకరు ఉన్నారు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ప్రేమించే వారు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అడవులలో అల్లాడగా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కరుణతో నను వెదకెను 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ఆయనే నా యేసు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మందలోని గొర్రెలె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మతి తప్పితిరిగితిని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కాపరివై వెదకి వచ్చి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తనఒడి చేర్చుకొనున్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నన్నెరిగి నను పిలువ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నా రాజుని ఎరిగితిని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పరమున నను చేర్చిన్ 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పరిశుద్ధునిగా మార్చెన్</a:t>
            </a:r>
            <a:endParaRPr lang="en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13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7ED43A-DC10-4A0C-86D2-64A8BE5F9E27}"/>
              </a:ext>
            </a:extLst>
          </p:cNvPr>
          <p:cNvSpPr txBox="1"/>
          <p:nvPr/>
        </p:nvSpPr>
        <p:spPr>
          <a:xfrm>
            <a:off x="309564" y="1"/>
            <a:ext cx="15636874" cy="8940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నా కొకరు ఉన్నారు </a:t>
            </a:r>
          </a:p>
          <a:p>
            <a:pPr algn="ctr"/>
            <a: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ప్రేమించే వారు</a:t>
            </a:r>
          </a:p>
          <a:p>
            <a:pPr algn="ctr"/>
            <a: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అడవులలో అల్లాడగా</a:t>
            </a:r>
          </a:p>
          <a:p>
            <a:pPr algn="ctr"/>
            <a: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కరుణతో నను వెదకెను  </a:t>
            </a:r>
          </a:p>
          <a:p>
            <a:pPr algn="ctr"/>
            <a: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12667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46D666-F06D-4F21-AF76-A3F6D6A8FD2A}"/>
              </a:ext>
            </a:extLst>
          </p:cNvPr>
          <p:cNvSpPr txBox="1"/>
          <p:nvPr/>
        </p:nvSpPr>
        <p:spPr>
          <a:xfrm>
            <a:off x="309564" y="1"/>
            <a:ext cx="15636874" cy="871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4000" dirty="0">
                <a:latin typeface="Ramabhadra" panose="02000600000000000000" pitchFamily="2" charset="0"/>
                <a:cs typeface="Ramabhadra" panose="02000600000000000000" pitchFamily="2" charset="0"/>
              </a:rPr>
              <a:t>మందలోని గొర్రెలె</a:t>
            </a:r>
          </a:p>
          <a:p>
            <a:pPr algn="ctr"/>
            <a:r>
              <a:rPr lang="te-IN" sz="14000" dirty="0">
                <a:latin typeface="Ramabhadra" panose="02000600000000000000" pitchFamily="2" charset="0"/>
                <a:cs typeface="Ramabhadra" panose="02000600000000000000" pitchFamily="2" charset="0"/>
              </a:rPr>
              <a:t>మతి తప్పితిరిగితిని</a:t>
            </a:r>
          </a:p>
          <a:p>
            <a:pPr algn="ctr"/>
            <a:r>
              <a:rPr lang="te-IN" sz="14000" dirty="0">
                <a:latin typeface="Ramabhadra" panose="02000600000000000000" pitchFamily="2" charset="0"/>
                <a:cs typeface="Ramabhadra" panose="02000600000000000000" pitchFamily="2" charset="0"/>
              </a:rPr>
              <a:t>కాపరివై వెదకి వచ్చి </a:t>
            </a:r>
          </a:p>
          <a:p>
            <a:pPr algn="ctr"/>
            <a:r>
              <a:rPr lang="te-IN" sz="14000" dirty="0">
                <a:latin typeface="Ramabhadra" panose="02000600000000000000" pitchFamily="2" charset="0"/>
                <a:cs typeface="Ramabhadra" panose="02000600000000000000" pitchFamily="2" charset="0"/>
              </a:rPr>
              <a:t>తనఒడి చేర్చుకొనున్</a:t>
            </a:r>
          </a:p>
        </p:txBody>
      </p:sp>
    </p:spTree>
    <p:extLst>
      <p:ext uri="{BB962C8B-B14F-4D97-AF65-F5344CB8AC3E}">
        <p14:creationId xmlns:p14="http://schemas.microsoft.com/office/powerpoint/2010/main" val="79377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1B2629-D175-4EE6-9091-F300D2DB0144}"/>
              </a:ext>
            </a:extLst>
          </p:cNvPr>
          <p:cNvSpPr txBox="1"/>
          <p:nvPr/>
        </p:nvSpPr>
        <p:spPr>
          <a:xfrm>
            <a:off x="309564" y="190501"/>
            <a:ext cx="15636874" cy="871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4000" dirty="0">
                <a:latin typeface="Ramabhadra" panose="02000600000000000000" pitchFamily="2" charset="0"/>
                <a:cs typeface="Ramabhadra" panose="02000600000000000000" pitchFamily="2" charset="0"/>
              </a:rPr>
              <a:t> నన్నెరిగి నను పిలువ </a:t>
            </a:r>
          </a:p>
          <a:p>
            <a:pPr algn="ctr"/>
            <a:r>
              <a:rPr lang="te-IN" sz="14000" dirty="0">
                <a:latin typeface="Ramabhadra" panose="02000600000000000000" pitchFamily="2" charset="0"/>
                <a:cs typeface="Ramabhadra" panose="02000600000000000000" pitchFamily="2" charset="0"/>
              </a:rPr>
              <a:t>నా రాజుని ఎరిగితిని</a:t>
            </a:r>
          </a:p>
          <a:p>
            <a:pPr algn="ctr"/>
            <a:r>
              <a:rPr lang="te-IN" sz="14000" dirty="0">
                <a:latin typeface="Ramabhadra" panose="02000600000000000000" pitchFamily="2" charset="0"/>
                <a:cs typeface="Ramabhadra" panose="02000600000000000000" pitchFamily="2" charset="0"/>
              </a:rPr>
              <a:t>పరమున నను చేర్చెన్  </a:t>
            </a:r>
          </a:p>
          <a:p>
            <a:pPr algn="ctr"/>
            <a:r>
              <a:rPr lang="te-IN" sz="14000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పరిశుద్ధునిగా మార్చెన్</a:t>
            </a:r>
            <a:endParaRPr lang="en-IN" sz="14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2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2B094B-02F8-480E-8B57-47A0FA2AEA86}"/>
              </a:ext>
            </a:extLst>
          </p:cNvPr>
          <p:cNvSpPr txBox="1"/>
          <p:nvPr/>
        </p:nvSpPr>
        <p:spPr>
          <a:xfrm>
            <a:off x="2521821" y="383460"/>
            <a:ext cx="11208774" cy="6019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dirty="0"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రక్తముతో నను కడిగితివి పరిశుద్ధుని చేసితివి </a:t>
            </a:r>
            <a:endParaRPr lang="en-US" dirty="0"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dirty="0"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 నాకై కార్చితివి నీ ప్రాణమునిచ్చితివి</a:t>
            </a:r>
            <a:endParaRPr lang="en-US" dirty="0"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dirty="0"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dirty="0"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ఏమిత్తునయా నీకేమిత్తునయా </a:t>
            </a:r>
          </a:p>
          <a:p>
            <a:pPr algn="ctr">
              <a:lnSpc>
                <a:spcPct val="107000"/>
              </a:lnSpc>
            </a:pPr>
            <a:r>
              <a:rPr lang="te-IN" dirty="0"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ప్రేమకు సాటిగను </a:t>
            </a:r>
            <a:endParaRPr lang="en-US" dirty="0"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dirty="0"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రక్షణ పాత్రను చేబూని </a:t>
            </a:r>
          </a:p>
          <a:p>
            <a:pPr algn="ctr">
              <a:lnSpc>
                <a:spcPct val="107000"/>
              </a:lnSpc>
            </a:pPr>
            <a:r>
              <a:rPr lang="te-IN" dirty="0"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అర్పింతు కృతజ్ఞతలన్</a:t>
            </a:r>
            <a:endParaRPr lang="en-US" dirty="0"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dirty="0"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US" dirty="0"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dirty="0"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dirty="0"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గత సంవత్సరము నా శోధనలో</a:t>
            </a:r>
          </a:p>
          <a:p>
            <a:pPr algn="ctr">
              <a:lnSpc>
                <a:spcPct val="107000"/>
              </a:lnSpc>
            </a:pPr>
            <a:r>
              <a:rPr lang="te-IN" dirty="0"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నిందలు బారములన్ </a:t>
            </a:r>
            <a:endParaRPr lang="en-US" dirty="0"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dirty="0"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తప్పించితివి కాపాడితివి నను ప్రేమతో నడిపితివి </a:t>
            </a:r>
            <a:endParaRPr lang="en-US" dirty="0"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dirty="0"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US" dirty="0"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dirty="0"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సన్నిధిలో నను చేర్చితివి </a:t>
            </a:r>
          </a:p>
          <a:p>
            <a:pPr algn="ctr">
              <a:lnSpc>
                <a:spcPct val="107000"/>
              </a:lnSpc>
            </a:pPr>
            <a:r>
              <a:rPr lang="te-IN" dirty="0"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ప్రేమన్ తలపోయుదున్</a:t>
            </a:r>
            <a:endParaRPr lang="en-US" dirty="0"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dirty="0"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dirty="0"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గాయపు నీడలో దాచితివి</a:t>
            </a:r>
          </a:p>
          <a:p>
            <a:pPr algn="ctr">
              <a:lnSpc>
                <a:spcPct val="107000"/>
              </a:lnSpc>
            </a:pPr>
            <a:r>
              <a:rPr lang="te-IN" dirty="0"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మార్గము చూపితివి</a:t>
            </a:r>
          </a:p>
          <a:p>
            <a:pPr algn="ctr">
              <a:lnSpc>
                <a:spcPct val="107000"/>
              </a:lnSpc>
            </a:pPr>
            <a:endParaRPr lang="en-US" dirty="0"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dirty="0"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dirty="0"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బలముగములు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dirty="0"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dirty="0"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dirty="0"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dirty="0"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dirty="0"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172A6C-8FFF-43F7-842A-E2B67CEA54CD}"/>
              </a:ext>
            </a:extLst>
          </p:cNvPr>
          <p:cNvSpPr txBox="1"/>
          <p:nvPr/>
        </p:nvSpPr>
        <p:spPr>
          <a:xfrm>
            <a:off x="309563" y="-7455246"/>
            <a:ext cx="0" cy="1491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బలముగములు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>
              <a:solidFill>
                <a:schemeClr val="bg1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dirty="0">
              <a:solidFill>
                <a:schemeClr val="bg1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75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B2AA-D285-4AAE-8C6C-9B3F17A53784}"/>
              </a:ext>
            </a:extLst>
          </p:cNvPr>
          <p:cNvSpPr txBox="1"/>
          <p:nvPr/>
        </p:nvSpPr>
        <p:spPr>
          <a:xfrm>
            <a:off x="305978" y="324468"/>
            <a:ext cx="15640460" cy="7996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8000" dirty="0"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రక్తముతో నను కడిగితివి పరిశుద్ధుని చేసితివి </a:t>
            </a:r>
            <a:endParaRPr lang="en-US" sz="8000" dirty="0"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8000" dirty="0"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 నాకై కార్చితివి నీ ప్రాణమునిచ్చితివి</a:t>
            </a:r>
            <a:endParaRPr lang="en-US" sz="8000" dirty="0"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8000" dirty="0"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ఏమిత్తునయా నీకేమిత్తునయా </a:t>
            </a:r>
          </a:p>
          <a:p>
            <a:pPr algn="ctr">
              <a:lnSpc>
                <a:spcPct val="107000"/>
              </a:lnSpc>
            </a:pPr>
            <a:r>
              <a:rPr lang="te-IN" sz="8000" dirty="0"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ప్రేమకు సాటిగను </a:t>
            </a:r>
            <a:endParaRPr lang="en-US" sz="8000" dirty="0"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8000" dirty="0"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రక్షణ పాత్రను చేబూని </a:t>
            </a:r>
          </a:p>
          <a:p>
            <a:pPr algn="ctr">
              <a:lnSpc>
                <a:spcPct val="107000"/>
              </a:lnSpc>
            </a:pPr>
            <a:r>
              <a:rPr lang="te-IN" sz="8000" dirty="0"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అర్పింతు కృతజ్ఞతలన్</a:t>
            </a:r>
            <a:endParaRPr lang="en-US" sz="8000" dirty="0"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66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38D76B-394C-48D8-BA39-93849A79B7CC}"/>
              </a:ext>
            </a:extLst>
          </p:cNvPr>
          <p:cNvSpPr txBox="1"/>
          <p:nvPr/>
        </p:nvSpPr>
        <p:spPr>
          <a:xfrm>
            <a:off x="305978" y="530947"/>
            <a:ext cx="15640460" cy="7666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11500" dirty="0"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గత సంవత్సరము నా శోధనలో</a:t>
            </a:r>
          </a:p>
          <a:p>
            <a:pPr algn="ctr">
              <a:lnSpc>
                <a:spcPct val="107000"/>
              </a:lnSpc>
            </a:pPr>
            <a:r>
              <a:rPr lang="te-IN" sz="11500" dirty="0"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నిందలు బారములన్ </a:t>
            </a:r>
            <a:endParaRPr lang="en-US" sz="11500" dirty="0"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1500" dirty="0"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తప్పించితివి కాపాడితివి నను ప్రేమతో నడిపితివి </a:t>
            </a:r>
            <a:endParaRPr lang="en-US" sz="11500" dirty="0"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95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A3FFAB-18B9-40F2-A20D-AB98BA7E9B11}"/>
              </a:ext>
            </a:extLst>
          </p:cNvPr>
          <p:cNvSpPr txBox="1"/>
          <p:nvPr/>
        </p:nvSpPr>
        <p:spPr>
          <a:xfrm>
            <a:off x="316878" y="147486"/>
            <a:ext cx="15629560" cy="7996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12000" dirty="0"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సన్నిధిలో నను చేర్చితివి </a:t>
            </a:r>
          </a:p>
          <a:p>
            <a:pPr algn="ctr">
              <a:lnSpc>
                <a:spcPct val="107000"/>
              </a:lnSpc>
            </a:pPr>
            <a:r>
              <a:rPr lang="te-IN" sz="12000" dirty="0"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ప్రేమన్ తలపోయుదున్</a:t>
            </a:r>
            <a:endParaRPr lang="en-US" sz="12000" dirty="0"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2000" dirty="0"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2000" dirty="0"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గాయపు నీడలో దాచితివి</a:t>
            </a:r>
          </a:p>
          <a:p>
            <a:pPr algn="ctr">
              <a:lnSpc>
                <a:spcPct val="107000"/>
              </a:lnSpc>
            </a:pPr>
            <a:r>
              <a:rPr lang="te-IN" sz="12000" dirty="0"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మార్గము చూపితివి</a:t>
            </a:r>
          </a:p>
        </p:txBody>
      </p:sp>
    </p:spTree>
    <p:extLst>
      <p:ext uri="{BB962C8B-B14F-4D97-AF65-F5344CB8AC3E}">
        <p14:creationId xmlns:p14="http://schemas.microsoft.com/office/powerpoint/2010/main" val="417818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41604B-526D-422E-8F3C-58A24CF35528}"/>
              </a:ext>
            </a:extLst>
          </p:cNvPr>
          <p:cNvSpPr txBox="1"/>
          <p:nvPr/>
        </p:nvSpPr>
        <p:spPr>
          <a:xfrm>
            <a:off x="305978" y="353964"/>
            <a:ext cx="15640460" cy="8325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10000" dirty="0"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0000" dirty="0"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బలముగములు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10000" dirty="0"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10000" dirty="0"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0000" dirty="0"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10000" dirty="0"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10000" dirty="0"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23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573130" y="708947"/>
            <a:ext cx="11109740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అల్ఫా ఒమేగా అయినా మహిమాన్వితుడా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అద్వితీయ సత్యవంతుడా నిరంతరం స్తోత్రర్హుడా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రాత్రిలో కాంతి కిరణమా పగటి లో కృపానిలయమా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ముదిమి వరకు నన్నాదరించె సత్యవాక్యామా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నాతో స్నేహామై నా సౌక్య మై నను నదిపించె నా ఏసయ్యా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కనికర పూర్ణుడా నీ కృప బాహుల్యమే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ఉన్నతముగా నిను ఆరాదించుటకు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అనుక్షనమున నీ ముఖ కాంతిలో నిలిపి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నూతన వసంత ములో చేర్చెను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జీవించెద నీ కొరకే హర్షించెద నీ లోనె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తేజోమాయుడా నీదివ్య  సంకల్పమే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ఆర్చర్యకమైన వెలుగు లో నడుపుటకు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ఆశ నిరాశ ల వలయాలు తప్పించి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అగ్నిజ్వాలగా ననుచేసెను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నా స్తుతి కీర్తన నీవె స్తుతి ఆరాదన నీకె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నిజ స్నేహితుడా నీ స్నేహ మాదుర్యమే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శుభ సూచనగా నను నిలుపుటకు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అంతు లేని ఆగాదాలు దాటింఛి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అందని శిఖరాలు ఎక్కించెను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నా చెలిమి నీ తోనే నా కలిమి నీ లోనే</a:t>
            </a:r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92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490646"/>
            <a:ext cx="15636875" cy="7709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తేజోమయుడా! నీ దివ్య సంకల్పమే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ఆశ్చర్యకరమైన వెలుగులో నడుపుటకు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ఆశా నిరాశల వలయాలు తప్పించి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 జ్వాలగ నను చేసెను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స్తుతి కీర్తన నీవే – స్తుతి 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356103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309563" y="1093896"/>
            <a:ext cx="15636874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అల్ఫా ఒమేగా అయినా మహిమాన్వితుడా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అద్వితీయ సత్యవంతుడా నిరంతరం స్తోత్రర్హుడా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రాత్రిలో కాంతి కిరణమా పగటిలో కృపానిలయమా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ముదిమి వరకు నన్నాదరించె సత్యవాక్యమా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నాతో స్నేహమై నా సౌఖ్యమై </a:t>
            </a:r>
            <a:endParaRPr lang="en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నడిపించె నా యేసయ్యా</a:t>
            </a:r>
            <a:endParaRPr lang="en-US" sz="80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54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0" y="1032341"/>
            <a:ext cx="15636874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కనికర పూర్ణుడా నీ కృప బాహుల్యమే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ఉన్నతముగా నిను ఆరాదించుటకు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అనుక్షనమున నీ ముఖ కాంతిలో నిలిపి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నూతన వసంత ములో చేర్చెను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జీవించెద నీ కొరకే హర్షించెద నీ లోనె</a:t>
            </a:r>
            <a:endParaRPr lang="en-US" sz="8800" dirty="0">
              <a:solidFill>
                <a:srgbClr val="FFFF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358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0" y="1118871"/>
            <a:ext cx="15636874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తేజోమాయుడా నీదివ్య  సంకల్పమే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ఆశ్చర్యకరమైన</a:t>
            </a: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వెలుగులో నడుపుటకు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ఆశ నిరాశల వలయాలు తప్పించి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అగ్నిజ్వాలగా ననుచేసెను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నా స్తుతి కీర్తన నీవే స్తుతి ఆరా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</a:t>
            </a: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 నీకే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8800" b="1" dirty="0">
              <a:solidFill>
                <a:srgbClr val="FFFF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58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-282106" y="1032341"/>
            <a:ext cx="15636874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నిజ స్నేహితుడా నీ స్నేహ మాదుర్యమే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శుభ సూచనగా నను నిలుపుటకు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అంతు లేని ఆగాదాలు దాటింఛి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అందని శిఖరాలు ఎక్కించెను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నా చెలిమి నీ తోనే నా కలిమి నీ లోనే</a:t>
            </a:r>
            <a:endParaRPr lang="en-IN" sz="8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563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545538" y="235977"/>
            <a:ext cx="15400901" cy="858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నీవు చేసిన ఉపకారములకు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నేనేమి చెల్లింతును 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ఏడాది దూడెలనా… వేలాది పోట్టేల్లనా (2) ||నీవు చేసిన||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వేలాది నదులంత విస్తార తైలము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నీకిచ్చినా చాలునా 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గర్భ ఫలమైన నా జేష్ట్య పుత్రుని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నీకిచ్చినా చాలునా (2)                    ||ఏడాది||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మరణపాత్రుడనైయున్న నాకై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మరణించితివ సిలువలో 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కరుణ చూపి నీ జీవ మార్గాన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నడిపించుమో యేసయ్యా (2)            ||ఏడాది||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విరిగి నలిగిన బలి యాగముగను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హృదయ మర్పింతును 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రక్షణ పాత్రను చేబూని నిత్యము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నిను వెంబడించెదను (2)       ||ఏడాది||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ఈ గొప్ప రక్షణ నాకిచ్చినందుకు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నీకేమి చెల్లింతును 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కపట నటనాలు లేనట్టి హృదయాన్ని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అర్పించినా చాలునా (2)                          ||ఏడాది||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09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309562" y="913932"/>
            <a:ext cx="15636875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నీవు చేసిన ఉపకారములకు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నేనేమి చెల్లింతును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ఏడాది దూడలనా</a:t>
            </a:r>
            <a:r>
              <a:rPr kumimoji="0" lang="en-IN" sz="9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-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వేలాది పోట్టేల్లనా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B6873-B64D-4602-9A0C-49AA0F45D060}"/>
              </a:ext>
            </a:extLst>
          </p:cNvPr>
          <p:cNvSpPr txBox="1"/>
          <p:nvPr/>
        </p:nvSpPr>
        <p:spPr>
          <a:xfrm>
            <a:off x="93662" y="7141547"/>
            <a:ext cx="1563687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366421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309564" y="894457"/>
            <a:ext cx="15636875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వేలాది నదులంత విస్తార తైలము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నీకిచ్చినా చాలునా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గర్భ ఫలమైన నా జేష్ట పుత్రుని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నీకిచ్చినా చాలునా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E12417-8A48-40F1-80D0-47765964BF93}"/>
              </a:ext>
            </a:extLst>
          </p:cNvPr>
          <p:cNvSpPr txBox="1"/>
          <p:nvPr/>
        </p:nvSpPr>
        <p:spPr>
          <a:xfrm>
            <a:off x="93662" y="7141547"/>
            <a:ext cx="1563687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110653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309564" y="894457"/>
            <a:ext cx="15636875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విరిగి నలిగిన బలి యాగముగను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హృదయ మర్పింతును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రక్షణ పాత్రను చేబూని నిత్యము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నిను వెంబడించెదను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0FDA56-AC35-4F67-A579-DEC9353A7132}"/>
              </a:ext>
            </a:extLst>
          </p:cNvPr>
          <p:cNvSpPr txBox="1"/>
          <p:nvPr/>
        </p:nvSpPr>
        <p:spPr>
          <a:xfrm>
            <a:off x="93662" y="7141547"/>
            <a:ext cx="1563687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389078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309564" y="894457"/>
            <a:ext cx="1563687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ఈ గొప్ప రక్షణ నాకిచ్చినందుకు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నీకేమి చెల్లింతును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కపట నటనాలు లేనట్టి హృదయాన్ని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అర్పించినా చాలునా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kumimoji="0" lang="en-IN" sz="5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B3429-92C0-44F1-A91D-694A2DF30EEA}"/>
              </a:ext>
            </a:extLst>
          </p:cNvPr>
          <p:cNvSpPr txBox="1"/>
          <p:nvPr/>
        </p:nvSpPr>
        <p:spPr>
          <a:xfrm>
            <a:off x="93662" y="7141547"/>
            <a:ext cx="1563687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123365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573130" y="1370895"/>
            <a:ext cx="1110974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అవధులే లేనిది దివ్యమైన నీ కృప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అనంతమైనది ఆశ్చర్యమైనది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నాపై నీవు చూపిన కృప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అమూల్యమైనది వర్ణించలేనిది (2) ||అవధులే||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ఊహించలేని హృదయానందమును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దుఃఖమునకు ప్రతిగా దయచేసినావు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భారమెక్కువైనా తీరం కడుదూరమైనా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నీపై ఆనుకొందును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గమ్యం చేరుకొందును (2) ||అవధులే||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సరిపోల్చలేని మధురమైన అనుభవం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వింతైన నీ ప్రేమలో అనుభవింపజేశావు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సౌందర్యమైన అతిపరిశుద్ధమైన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రూపము తలచుకొందును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నీ కోసమే వేచియుందును (2) ||అవధులే||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లెక్కించలేని అగ్ని శోధనలో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ప్రయాసమునకు తగిన ఫలములిచ్చినావు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వాడబారని కిరీటము నే పొందుటకు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వెనుకున్నవి మరచి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లక్ష్యము వైపు సాగెద (2) ||అవధులే||</a:t>
            </a:r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99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672048"/>
            <a:ext cx="15636875" cy="757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అల్ఫా ఓమేగయైన మహిమాన్వితుడా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 స్నేహమైనా సౌఖ్యమై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20916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309563" y="1463228"/>
            <a:ext cx="1563687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అవధులే లేనిది దివ్యమైన నీకృప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అనంతమైనది ఆశ్చర్యమైనది </a:t>
            </a:r>
            <a:r>
              <a:rPr lang="te-IN" sz="54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నాపై నీవు చూపిన కృప</a:t>
            </a:r>
            <a:b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అమూల్యమైనది వర్ణించలేనిది </a:t>
            </a:r>
            <a:r>
              <a:rPr lang="te-IN" sz="54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5400" b="1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57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309563" y="1032341"/>
            <a:ext cx="15636874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ఊహించలేని హృదయానందమును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దుఃఖమునకు ప్రతిగా దయచేసినావు </a:t>
            </a:r>
            <a:r>
              <a:rPr lang="te-IN" sz="54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భారమెక్కువైనా తీరం కడుదూరమైనా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నీపై ఆనుకొందును నేను </a:t>
            </a:r>
          </a:p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గమ్యం చేరుకొందును </a:t>
            </a:r>
            <a:r>
              <a:rPr lang="te-IN" sz="54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5400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91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309563" y="1140291"/>
            <a:ext cx="15636874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సరిపోల్చలేని మధురమైన అనుభవం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వింతైన నీ ప్రేమలో అనుభవింపజేశావు </a:t>
            </a:r>
            <a:r>
              <a:rPr lang="te-IN" sz="54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సౌందర్యమైన అతిపరిశుద్ధమైన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రూపము తలచుకొందును నేను </a:t>
            </a:r>
          </a:p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కోసమే వేచియుందును </a:t>
            </a:r>
            <a:r>
              <a:rPr lang="te-IN" sz="54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5400" b="1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07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309564" y="1032341"/>
            <a:ext cx="15946436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లెక్కించలేని అగ్ని శోధనలో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ప్రయాసమునకు తగిన ఫలములిచ్చినావు </a:t>
            </a:r>
            <a:r>
              <a:rPr lang="te-IN" sz="54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వాడబారని కిరీటము నే పొందుటకు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వెనుకున్నవి మరచి నేను </a:t>
            </a:r>
          </a:p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లక్ష్యము వైపు సాగెద </a:t>
            </a:r>
            <a:r>
              <a:rPr lang="te-IN" sz="5400" b="0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44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35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65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286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15D4AE-A45A-4B6B-959E-0B2B5F742712}"/>
              </a:ext>
            </a:extLst>
          </p:cNvPr>
          <p:cNvSpPr txBox="1"/>
          <p:nvPr/>
        </p:nvSpPr>
        <p:spPr>
          <a:xfrm>
            <a:off x="1556951" y="321276"/>
            <a:ext cx="1314759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స్తోత్రం చెల్లింతుము స్తుతి స్తోత్రం చెల్లింతుము</a:t>
            </a:r>
            <a:br>
              <a:rPr lang="te-IN" sz="3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యేసు నాథుని మేలులు తలంచి          </a:t>
            </a:r>
            <a:r>
              <a:rPr lang="te-IN" sz="3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||స్తోత్రం||</a:t>
            </a:r>
            <a:endParaRPr lang="te-IN" sz="3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దివారాత్రములు కంటిపాపవలె కాచి </a:t>
            </a:r>
            <a:r>
              <a:rPr lang="te-IN" sz="3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దయగల హస్తముతో బ్రోచి నడిపించితివి </a:t>
            </a:r>
            <a:r>
              <a:rPr lang="te-IN" sz="3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3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r>
              <a:rPr lang="te-IN" sz="3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||స్తోత్రం||</a:t>
            </a:r>
            <a:endParaRPr lang="te-IN" sz="3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గాడాంధకారములో కన్నీటి లోయలలో </a:t>
            </a:r>
            <a:r>
              <a:rPr lang="te-IN" sz="3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కృశించి పోనీయక కృపలతో బలపరచితివి </a:t>
            </a:r>
            <a:r>
              <a:rPr lang="te-IN" sz="3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3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 </a:t>
            </a:r>
            <a:r>
              <a:rPr lang="te-IN" sz="3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||స్తోత్రం||</a:t>
            </a:r>
            <a:endParaRPr lang="te-IN" sz="3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సజీవ యాగముగా మా శరీరము సమర్పించి </a:t>
            </a:r>
            <a:r>
              <a:rPr lang="te-IN" sz="3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సంపూర్ణ సిద్దినొంద శుద్ధాత్మను నొసగితివి </a:t>
            </a:r>
            <a:r>
              <a:rPr lang="te-IN" sz="3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3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 </a:t>
            </a:r>
            <a:r>
              <a:rPr lang="te-IN" sz="3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||స్తోత్రం||</a:t>
            </a:r>
            <a:endParaRPr lang="te-IN" sz="3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సీయోను మార్గములో పలుశోధనలు రాగా </a:t>
            </a:r>
            <a:r>
              <a:rPr lang="te-IN" sz="3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సాతాన్ని జయించుటకు విశ్వాసము నిచ్చితివి </a:t>
            </a:r>
            <a:r>
              <a:rPr lang="te-IN" sz="3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3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r>
              <a:rPr lang="te-IN" sz="3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||స్తోత్రం||</a:t>
            </a:r>
            <a:endParaRPr lang="te-IN" sz="3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సిలువను మోసుకొని సువార్తను చేపట్టి </a:t>
            </a:r>
            <a:r>
              <a:rPr lang="te-IN" sz="3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యేసుని వెంబడింప ఎంత భాగ్యము నిచ్చితివి </a:t>
            </a:r>
            <a:r>
              <a:rPr lang="te-IN" sz="3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3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r>
              <a:rPr lang="te-IN" sz="3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||స్తోత్రం||</a:t>
            </a:r>
            <a:endParaRPr lang="te-IN" sz="3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పాడెద హల్లెలూయా మరనాత హల్లెలూయా </a:t>
            </a:r>
            <a:r>
              <a:rPr lang="te-IN" sz="3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సద పాడెద హల్లెలూయా ప్రభుయేసుకే హల్లెలూయా </a:t>
            </a:r>
            <a:r>
              <a:rPr lang="te-IN" sz="3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3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 </a:t>
            </a:r>
            <a:r>
              <a:rPr lang="te-IN" sz="3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||స్తోత్రం||</a:t>
            </a:r>
            <a:endParaRPr lang="te-IN" sz="3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97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A5FA0D-B588-41CC-81AD-51A89BDCB79F}"/>
              </a:ext>
            </a:extLst>
          </p:cNvPr>
          <p:cNvSpPr txBox="1"/>
          <p:nvPr/>
        </p:nvSpPr>
        <p:spPr>
          <a:xfrm>
            <a:off x="5492" y="420139"/>
            <a:ext cx="16250508" cy="717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స్తోత్రం చెల్లింతుము </a:t>
            </a:r>
            <a:endParaRPr lang="en-IN" sz="115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1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స్తోత్రం చెల్లింతుము</a:t>
            </a:r>
            <a:br>
              <a:rPr lang="te-IN" sz="11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యేసు నాథుని </a:t>
            </a:r>
            <a:endParaRPr lang="en-IN" sz="115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11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మేలులు తలంచి          </a:t>
            </a:r>
            <a:endParaRPr lang="en-IN" sz="11500" dirty="0"/>
          </a:p>
        </p:txBody>
      </p:sp>
    </p:spTree>
    <p:extLst>
      <p:ext uri="{BB962C8B-B14F-4D97-AF65-F5344CB8AC3E}">
        <p14:creationId xmlns:p14="http://schemas.microsoft.com/office/powerpoint/2010/main" val="332047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079263-AA55-48BC-978A-EE7C55D5B105}"/>
              </a:ext>
            </a:extLst>
          </p:cNvPr>
          <p:cNvSpPr txBox="1"/>
          <p:nvPr/>
        </p:nvSpPr>
        <p:spPr>
          <a:xfrm>
            <a:off x="5492" y="1"/>
            <a:ext cx="16250508" cy="858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దివారాత్రములు కంటిపాపవలె కాచి </a:t>
            </a:r>
            <a:r>
              <a:rPr lang="te-IN" sz="8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3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3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దయగల హస్తముతో బ్రోచి </a:t>
            </a:r>
            <a:r>
              <a:rPr lang="en-IN" sz="13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				</a:t>
            </a:r>
            <a:r>
              <a:rPr lang="te-IN" sz="13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నడిపించితివి </a:t>
            </a:r>
            <a:r>
              <a:rPr lang="te-IN" sz="9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IN" sz="13800" dirty="0"/>
          </a:p>
        </p:txBody>
      </p:sp>
    </p:spTree>
    <p:extLst>
      <p:ext uri="{BB962C8B-B14F-4D97-AF65-F5344CB8AC3E}">
        <p14:creationId xmlns:p14="http://schemas.microsoft.com/office/powerpoint/2010/main" val="63828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490646"/>
            <a:ext cx="15636875" cy="7709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నిజ స్నేహితుడా! నీ స్నేహ మాధుర్యమే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శుభ సూచనగా నను నిలుపుటకు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అంతు లేని అగాధాలు దాటించి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అందని శిఖరాలు ఎక్కించెను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చెలిమి నీతోనే – నా కలిమి నీలోనే</a:t>
            </a:r>
          </a:p>
        </p:txBody>
      </p:sp>
    </p:spTree>
    <p:extLst>
      <p:ext uri="{BB962C8B-B14F-4D97-AF65-F5344CB8AC3E}">
        <p14:creationId xmlns:p14="http://schemas.microsoft.com/office/powerpoint/2010/main" val="117428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7860AE5-6B93-412D-813D-21B795E45455}"/>
              </a:ext>
            </a:extLst>
          </p:cNvPr>
          <p:cNvSpPr txBox="1"/>
          <p:nvPr/>
        </p:nvSpPr>
        <p:spPr>
          <a:xfrm>
            <a:off x="5492" y="667274"/>
            <a:ext cx="16250508" cy="6309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01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గాడాంధకారములో </a:t>
            </a:r>
            <a:endParaRPr lang="en-IN" sz="101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01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కన్నీటి లోయలలో </a:t>
            </a:r>
            <a:r>
              <a:rPr lang="te-IN" sz="101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01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01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కృశించిపోనీయక </a:t>
            </a:r>
            <a:endParaRPr lang="en-IN" sz="101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0100" dirty="0"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101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కృపలతో బలపరచితివి </a:t>
            </a:r>
            <a:r>
              <a:rPr lang="te-IN" sz="101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01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 </a:t>
            </a:r>
            <a:endParaRPr lang="en-IN" sz="10100" dirty="0"/>
          </a:p>
        </p:txBody>
      </p:sp>
    </p:spTree>
    <p:extLst>
      <p:ext uri="{BB962C8B-B14F-4D97-AF65-F5344CB8AC3E}">
        <p14:creationId xmlns:p14="http://schemas.microsoft.com/office/powerpoint/2010/main" val="160862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2E57405-A19F-4CEC-A4F8-5777779232F2}"/>
              </a:ext>
            </a:extLst>
          </p:cNvPr>
          <p:cNvSpPr txBox="1"/>
          <p:nvPr/>
        </p:nvSpPr>
        <p:spPr>
          <a:xfrm>
            <a:off x="5492" y="543706"/>
            <a:ext cx="16250508" cy="717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సీయోను మార్గములో పలుశోధనలు రాగా </a:t>
            </a:r>
            <a:r>
              <a:rPr lang="te-IN" sz="115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1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1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				</a:t>
            </a:r>
            <a:r>
              <a:rPr lang="te-IN" sz="11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సాతాన్ని జయించుటకు </a:t>
            </a:r>
            <a:r>
              <a:rPr lang="en-IN" sz="11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		    			  </a:t>
            </a:r>
            <a:r>
              <a:rPr lang="te-IN" sz="11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నిచ్చితివి </a:t>
            </a:r>
            <a:r>
              <a:rPr lang="te-IN" sz="115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1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IN" sz="11500" dirty="0"/>
          </a:p>
        </p:txBody>
      </p:sp>
    </p:spTree>
    <p:extLst>
      <p:ext uri="{BB962C8B-B14F-4D97-AF65-F5344CB8AC3E}">
        <p14:creationId xmlns:p14="http://schemas.microsoft.com/office/powerpoint/2010/main" val="321939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7C2921-49B9-4442-AD93-91B83CF0005D}"/>
              </a:ext>
            </a:extLst>
          </p:cNvPr>
          <p:cNvSpPr txBox="1"/>
          <p:nvPr/>
        </p:nvSpPr>
        <p:spPr>
          <a:xfrm>
            <a:off x="5492" y="271855"/>
            <a:ext cx="16250508" cy="8940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పాడెద హల్లెలూయా </a:t>
            </a:r>
            <a:endParaRPr lang="en-IN" sz="115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1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మరనాత హల్లెలూయా </a:t>
            </a:r>
            <a:r>
              <a:rPr lang="te-IN" sz="9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1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1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		</a:t>
            </a:r>
            <a:r>
              <a:rPr lang="te-IN" sz="11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సద పాడెద హల్లెలూయా </a:t>
            </a:r>
            <a:r>
              <a:rPr lang="en-IN" sz="11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			 		 		</a:t>
            </a:r>
            <a:r>
              <a:rPr lang="te-IN" sz="107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ప్రభుయేసుకే</a:t>
            </a:r>
            <a:r>
              <a:rPr lang="en-IN" sz="107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07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 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  </a:t>
            </a: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en-IN" sz="11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					 </a:t>
            </a:r>
            <a:endParaRPr lang="en-IN" sz="11500" dirty="0"/>
          </a:p>
        </p:txBody>
      </p:sp>
    </p:spTree>
    <p:extLst>
      <p:ext uri="{BB962C8B-B14F-4D97-AF65-F5344CB8AC3E}">
        <p14:creationId xmlns:p14="http://schemas.microsoft.com/office/powerpoint/2010/main" val="426909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D6DD25-111A-4595-861A-C3728891E0A1}"/>
              </a:ext>
            </a:extLst>
          </p:cNvPr>
          <p:cNvSpPr txBox="1"/>
          <p:nvPr/>
        </p:nvSpPr>
        <p:spPr>
          <a:xfrm>
            <a:off x="4220611" y="1955899"/>
            <a:ext cx="7822094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endParaRPr lang="en-IN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en-IN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en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పాట – యేసయ్య పాట</a:t>
            </a:r>
            <a:b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పాడాలి ప్రతి చోట – పాడాలి ప్రతి నోట</a:t>
            </a:r>
            <a:b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హల్లెలూయా హల్లెలూయా </a:t>
            </a:r>
            <a:r>
              <a:rPr lang="te-IN" sz="14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   </a:t>
            </a:r>
            <a:endParaRPr lang="en-IN" sz="1400" b="1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14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</a:t>
            </a:r>
            <a:endParaRPr lang="en-IN" sz="1400" b="1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en-IN" sz="1400" b="1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కష్టాలే కలిగిననూ  </a:t>
            </a:r>
            <a:endParaRPr lang="en-IN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కన్నీరే మిగిలిననూ </a:t>
            </a:r>
            <a:r>
              <a:rPr lang="te-IN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</a:t>
            </a:r>
            <a:endParaRPr lang="en-IN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ప్రభు యేసునే వేడుమా </a:t>
            </a:r>
            <a:r>
              <a:rPr lang="te-IN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b="1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en-IN" b="1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en-IN" b="1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చెరసాలలో వేసినా</a:t>
            </a:r>
            <a:endParaRPr lang="en-IN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సంకెళ్లు బిగియించినా </a:t>
            </a:r>
            <a:r>
              <a:rPr lang="te-IN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 </a:t>
            </a:r>
            <a:endParaRPr lang="en-IN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ప్రభు యేసునే వేడుమా </a:t>
            </a:r>
            <a:r>
              <a:rPr lang="te-IN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b="1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en-IN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te-IN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16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7A7E5E-F807-436A-933E-E3290EE147C5}"/>
              </a:ext>
            </a:extLst>
          </p:cNvPr>
          <p:cNvSpPr txBox="1"/>
          <p:nvPr/>
        </p:nvSpPr>
        <p:spPr>
          <a:xfrm>
            <a:off x="-7589" y="0"/>
            <a:ext cx="15629560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పాట  </a:t>
            </a:r>
            <a:endParaRPr lang="en-US" sz="96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పాట</a:t>
            </a:r>
            <a:b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పాడాలి ప్రతి చోట </a:t>
            </a:r>
            <a:endParaRPr lang="en-US" sz="96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పాడాలి ప్రతి నోట</a:t>
            </a:r>
            <a:b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హల్లెలూయా </a:t>
            </a:r>
            <a:r>
              <a:rPr lang="en-US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		 				</a:t>
            </a:r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 </a:t>
            </a:r>
            <a:r>
              <a:rPr lang="te-IN" sz="80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   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193655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AAA06F-0E2A-4EDA-8FD3-F4218ED8908F}"/>
              </a:ext>
            </a:extLst>
          </p:cNvPr>
          <p:cNvSpPr txBox="1"/>
          <p:nvPr/>
        </p:nvSpPr>
        <p:spPr>
          <a:xfrm>
            <a:off x="305978" y="206481"/>
            <a:ext cx="15640460" cy="8940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115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కష్టాలే కలిగిననూ  </a:t>
            </a:r>
            <a:endParaRPr lang="en-IN" sz="115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115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కన్నీరే మిగిలిననూ </a:t>
            </a:r>
            <a:r>
              <a:rPr lang="te-IN" sz="88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15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</a:t>
            </a:r>
            <a:endParaRPr lang="en-IN" sz="115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en-US" sz="115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						</a:t>
            </a:r>
            <a:r>
              <a:rPr lang="te-IN" sz="115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ప్రభు యేసునే </a:t>
            </a:r>
            <a:r>
              <a:rPr lang="en-US" sz="115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						 	 				   </a:t>
            </a:r>
            <a:r>
              <a:rPr lang="te-IN" sz="115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వేడుమా </a:t>
            </a:r>
            <a:r>
              <a:rPr lang="te-IN" sz="80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11500" b="1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10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ACB036-5155-410F-8850-EA8BFCE59E16}"/>
              </a:ext>
            </a:extLst>
          </p:cNvPr>
          <p:cNvSpPr txBox="1"/>
          <p:nvPr/>
        </p:nvSpPr>
        <p:spPr>
          <a:xfrm>
            <a:off x="305978" y="2"/>
            <a:ext cx="15640460" cy="8940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115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చెరసాలలో వేసినా</a:t>
            </a:r>
            <a:endParaRPr lang="en-IN" sz="115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115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15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115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సంకెళ్లు బిగియించినా </a:t>
            </a:r>
            <a:r>
              <a:rPr lang="te-IN" sz="88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15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15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15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 </a:t>
            </a:r>
            <a:endParaRPr lang="en-IN" sz="115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115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en-US" sz="115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115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15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			</a:t>
            </a:r>
            <a:r>
              <a:rPr lang="te-IN" sz="115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ప్రభు యేసునే </a:t>
            </a:r>
            <a:r>
              <a:rPr lang="en-US" sz="115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					  		  		  </a:t>
            </a:r>
            <a:r>
              <a:rPr lang="te-IN" sz="115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వేడుమా </a:t>
            </a:r>
            <a:r>
              <a:rPr lang="te-IN" sz="88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11500" b="1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90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67577" y="1011903"/>
            <a:ext cx="8095422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ఆకాశమందు నీవు తప్ప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నాకెవరున్నారు నా ప్రభు (2)        ||స్తుతి||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శత్రువులు నను తరుముచుండగా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యాత్మ నాలో కృంగెనే ప్రభు 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మనస్సు నీవైపు – త్రిప్పిన వెంటనే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శత్రువుల చేతినుండి విడిపించినావు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కాపాడినావు (2)         ||స్తుతి||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ప్రాణ స్నేహితులు నన్ను చూచి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దూరాన నిలిచేరు నా ప్రభూ 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వాక్య ధ్యానమే – నా త్రోవకు వెలుగై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నను నిల్పెను నీ సన్నిధిలో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సంఘములో (2)         ||స్తుతి||</a:t>
            </a: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    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228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309562" y="1212360"/>
            <a:ext cx="15636875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ఆకాశమందు నీవు తప్ప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నాకెవరున్నారు నా ప్రభు (2)</a:t>
            </a:r>
            <a:endParaRPr kumimoji="0" lang="en-IN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435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92491" y="1399752"/>
            <a:ext cx="19640981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శత్రువులు నను తరుముచుండగా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యాత్మ నాలో కృంగెనే ప్రభు 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మనస్సు నీవైపు – త్రిప్పిన వెంటనే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శత్రువుల చేతినుండి విడిపించినావు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కాపాడినావు (2)</a:t>
            </a:r>
            <a:endParaRPr kumimoji="0" lang="en-IN" sz="8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26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672048"/>
            <a:ext cx="15636875" cy="757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అల్ఫా ఓమేగయైన మహిమాన్వితుడా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 స్నేహమైనా సౌఖ్యమై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78095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309562" y="1448068"/>
            <a:ext cx="15636875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ప్రాణ స్నేహితులు నన్ను చూచి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దూరాన నిలిచేరు నా ప్రభూ 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వాక్య ధ్యానమే – నా త్రోవకు వెలుగై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నను నిల్పెను నీ సన్నిధిలో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సంఘములో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418701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4062896" y="832515"/>
            <a:ext cx="8130208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అమూల్యమైన రక్తము</a:t>
            </a:r>
            <a:b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నిష్కళంకమైన రక్తము       </a:t>
            </a: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బహు దు:ఖములో మునిగెనే</a:t>
            </a:r>
            <a:b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చెమట రక్తముగా మారెనే </a:t>
            </a: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శిక్షను తొలగించెను</a:t>
            </a:r>
            <a:b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సంహారమునే తప్పించెను </a:t>
            </a: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ప్రధాన యాజకుడు</a:t>
            </a:r>
            <a:b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kumimoji="0" lang="te-I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75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304406" y="1745963"/>
            <a:ext cx="2250603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అమూల్యమైన రక్తము</a:t>
            </a:r>
            <a:b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 </a:t>
            </a: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నిష్కళంకమైన రక్తము       </a:t>
            </a:r>
            <a:endParaRPr kumimoji="0" lang="en-IN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09562E-36DB-42A1-BC25-C846EFFDBBCB}"/>
              </a:ext>
            </a:extLst>
          </p:cNvPr>
          <p:cNvSpPr txBox="1"/>
          <p:nvPr/>
        </p:nvSpPr>
        <p:spPr>
          <a:xfrm>
            <a:off x="-3340919" y="6890205"/>
            <a:ext cx="225060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51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377431" y="1183006"/>
            <a:ext cx="22506037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బహు దు:ఖములో మునిగెనే</a:t>
            </a:r>
            <a:b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</a:t>
            </a: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చెమట రక్తముగా మారెనే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 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</a:t>
            </a:r>
            <a:endParaRPr kumimoji="0" lang="en-IN" sz="54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20702-EFC6-4E5A-B235-8F3F086546F0}"/>
              </a:ext>
            </a:extLst>
          </p:cNvPr>
          <p:cNvSpPr txBox="1"/>
          <p:nvPr/>
        </p:nvSpPr>
        <p:spPr>
          <a:xfrm>
            <a:off x="-3377432" y="7237719"/>
            <a:ext cx="225060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9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72935" y="1238131"/>
            <a:ext cx="22506037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శిక్షను తొలగించెను</a:t>
            </a:r>
            <a:b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సంహారమునే తప్పించెను 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</a:t>
            </a:r>
            <a:endParaRPr kumimoji="0" lang="en-IN" sz="54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DDEE44-5E5E-4AAC-A2F9-764C1117EA82}"/>
              </a:ext>
            </a:extLst>
          </p:cNvPr>
          <p:cNvSpPr txBox="1"/>
          <p:nvPr/>
        </p:nvSpPr>
        <p:spPr>
          <a:xfrm>
            <a:off x="-3340919" y="7214125"/>
            <a:ext cx="225060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44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377431" y="1140291"/>
            <a:ext cx="22506037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ప్రధాన యాజకుడు</a:t>
            </a:r>
            <a:b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 </a:t>
            </a: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</a:t>
            </a:r>
            <a:endParaRPr kumimoji="0" lang="en-IN" sz="66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F4FC8-B4D6-48F1-89AE-47265D8D5F9E}"/>
              </a:ext>
            </a:extLst>
          </p:cNvPr>
          <p:cNvSpPr txBox="1"/>
          <p:nvPr/>
        </p:nvSpPr>
        <p:spPr>
          <a:xfrm>
            <a:off x="-3377432" y="6941645"/>
            <a:ext cx="2250603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16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54AE38-AA33-44DE-B46D-F94A26EB87DC}"/>
              </a:ext>
            </a:extLst>
          </p:cNvPr>
          <p:cNvSpPr/>
          <p:nvPr/>
        </p:nvSpPr>
        <p:spPr>
          <a:xfrm>
            <a:off x="4059236" y="431949"/>
            <a:ext cx="7705728" cy="7848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te-IN" sz="3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యేసు నీవే కావాలయ్యా </a:t>
            </a:r>
            <a:endParaRPr lang="en-IN" sz="3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నాతో కూడ రావాలయ్యా</a:t>
            </a:r>
          </a:p>
          <a:p>
            <a:pPr algn="ctr"/>
            <a:r>
              <a:rPr lang="te-IN" sz="3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ఘనుడ నీ దివ్య సన్నిధి </a:t>
            </a:r>
            <a:endParaRPr lang="en-IN" sz="3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ఆదుకునే నా పెన్నిధి</a:t>
            </a:r>
          </a:p>
          <a:p>
            <a:pPr algn="ctr"/>
            <a:r>
              <a:rPr lang="te-IN" sz="3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కావాలయ్యా నాతో రావాలయ్యా</a:t>
            </a:r>
          </a:p>
          <a:p>
            <a:pPr algn="ctr"/>
            <a:endParaRPr lang="te-IN" sz="3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నీవే నాతో వస్తే దిగులు నాకుండదు</a:t>
            </a:r>
          </a:p>
          <a:p>
            <a:pPr algn="ctr"/>
            <a:r>
              <a:rPr lang="te-IN" sz="3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తెగులు నన్నంటదు </a:t>
            </a:r>
            <a:endParaRPr lang="en-IN" sz="3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నీవే నాతో వస్తే కొరత నాకుండదు</a:t>
            </a:r>
          </a:p>
          <a:p>
            <a:pPr algn="ctr"/>
            <a:r>
              <a:rPr lang="te-IN" sz="3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క్షయత నన్నంటదు </a:t>
            </a:r>
          </a:p>
          <a:p>
            <a:pPr algn="ctr"/>
            <a:endParaRPr lang="te-IN" sz="3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ఓటమి నాకుండదు</a:t>
            </a:r>
          </a:p>
          <a:p>
            <a:pPr algn="ctr"/>
            <a:r>
              <a:rPr lang="te-IN" sz="3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చీకటి నన్నంటదు </a:t>
            </a:r>
            <a:endParaRPr lang="en-IN" sz="3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7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85725" y="924391"/>
            <a:ext cx="1565275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యేసు నీవే కావాలయ్యా </a:t>
            </a:r>
            <a:endParaRPr lang="en-IN" sz="8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నాతో కూడ రావాలయ్యా</a:t>
            </a:r>
          </a:p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ఘనుడ నీ దివ్య సన్నిధి </a:t>
            </a:r>
            <a:endParaRPr lang="en-IN" sz="8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ఆదుకునే నా పెన్నిధి</a:t>
            </a:r>
          </a:p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కావాలయ్యా నాతో రావాలయ్యా</a:t>
            </a:r>
          </a:p>
        </p:txBody>
      </p:sp>
    </p:spTree>
    <p:extLst>
      <p:ext uri="{BB962C8B-B14F-4D97-AF65-F5344CB8AC3E}">
        <p14:creationId xmlns:p14="http://schemas.microsoft.com/office/powerpoint/2010/main" val="340379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A40696-F795-477A-BBD0-1AF1CDDF6546}"/>
              </a:ext>
            </a:extLst>
          </p:cNvPr>
          <p:cNvSpPr txBox="1"/>
          <p:nvPr/>
        </p:nvSpPr>
        <p:spPr>
          <a:xfrm>
            <a:off x="301625" y="3294727"/>
            <a:ext cx="1565275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దిగులు నాకుండదు</a:t>
            </a:r>
          </a:p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తెగులు నన్నంటదు 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91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8A3742-21BD-4BD7-BAD1-54DD336B136A}"/>
              </a:ext>
            </a:extLst>
          </p:cNvPr>
          <p:cNvSpPr txBox="1"/>
          <p:nvPr/>
        </p:nvSpPr>
        <p:spPr>
          <a:xfrm>
            <a:off x="301625" y="3294727"/>
            <a:ext cx="1565275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కొరత నాకుండదు</a:t>
            </a:r>
          </a:p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క్షయత నన్నంటదు </a:t>
            </a:r>
          </a:p>
        </p:txBody>
      </p:sp>
    </p:spTree>
    <p:extLst>
      <p:ext uri="{BB962C8B-B14F-4D97-AF65-F5344CB8AC3E}">
        <p14:creationId xmlns:p14="http://schemas.microsoft.com/office/powerpoint/2010/main" val="45603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53847" y="647849"/>
            <a:ext cx="5636071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లేమి లేదు –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సంద్రములో సమరములో యేసయ్య నా ఊపిరి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పచ్చికగల చోట్ల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పరుండజేయును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శాంతికరమగు జలముల కడకు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నడిపించును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గాఢాంధకారపు లోయలలో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సంచరించినను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అపాయమేమియు కలుగదు నాకు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తోడుండగా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నామమున్ బట్టి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నీతి మార్గములో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త్రోవ చూపి నడిపించును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సేదదీర్చును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చిరకాలము నేను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సన్నిధిలో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నివాసమొందెదను నేను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స్తుతియింతును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241234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8A3742-21BD-4BD7-BAD1-54DD336B136A}"/>
              </a:ext>
            </a:extLst>
          </p:cNvPr>
          <p:cNvSpPr txBox="1"/>
          <p:nvPr/>
        </p:nvSpPr>
        <p:spPr>
          <a:xfrm>
            <a:off x="301625" y="3294727"/>
            <a:ext cx="1565275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ఓటమి నాకుండదు</a:t>
            </a:r>
          </a:p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చీకటి నన్నంటదు 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34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346450" y="196523"/>
            <a:ext cx="7810500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స్తుతి గానమే పాడనా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జయగీతమే పాడనా 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ఆధారమైయున్న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జీవితమంతయు సాక్షినై యుందును (2)     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||స్తుతి||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నమ్మదగినవి నీ న్యాయ విధులు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మేలిమి బంగారు కంటే – ఎంతో కోరతగినవి 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ధర్మాసనము – నా హృదయములో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స్థాపించబడియున్నది – పరిశుద్ధాత్మునిచే (2)      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||స్తుతి||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శ్రేష్టమైనవి నీవిచ్చు వరములు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లౌకిక జ్ఞానము కంటే – ఎంతో ఉపయుక్తమైనవి 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శ్రేష్టమైన – పరిచర్యలకై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కృపావరములతో నను – అలంకరించితివే (2)      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||స్తుతి||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నూతనమైనది నీ జీవ మార్గము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విశాల మార్గము కంటే – ఎంతో ఆశించదగినది 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సింహాసనము – నను చేర్చుటకై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నాతో నీవుంటివే – నా గురి నీవైతివే (2)     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||స్తుతి||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64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82291" y="776057"/>
            <a:ext cx="15516743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స్తుతి గానమే పాడనా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జయగీతమే పాడనా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 ఆధారమైయున్న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జీవితమంతయు సాక్షినై యుందును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      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194C8-4230-4F0C-9583-15BC20AAAABC}"/>
              </a:ext>
            </a:extLst>
          </p:cNvPr>
          <p:cNvSpPr txBox="1"/>
          <p:nvPr/>
        </p:nvSpPr>
        <p:spPr>
          <a:xfrm>
            <a:off x="478631" y="7520231"/>
            <a:ext cx="1472406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||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r>
              <a:rPr kumimoji="0" lang="te-IN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స్తుతి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r>
              <a:rPr kumimoji="0" lang="te-IN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గానమే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r>
              <a:rPr kumimoji="0" lang="te-IN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343044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85441" y="1512668"/>
            <a:ext cx="16085118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నమ్మదగినవి నీ న్యాయ విధులు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మేలిమి బంగారు కంటే </a:t>
            </a: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-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ఎంతో కోరతగినవి </a:t>
            </a:r>
            <a:r>
              <a:rPr kumimoji="0" lang="te-IN" sz="60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ధర్మాసనము </a:t>
            </a: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-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నా హృదయములో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స్థాపించబడియున్నది </a:t>
            </a: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-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పరిశుద్ధాత్మునిచే </a:t>
            </a:r>
            <a:r>
              <a:rPr kumimoji="0" lang="te-IN" sz="60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C95F73-6B28-4183-89B9-BF214B9E0206}"/>
              </a:ext>
            </a:extLst>
          </p:cNvPr>
          <p:cNvSpPr txBox="1"/>
          <p:nvPr/>
        </p:nvSpPr>
        <p:spPr>
          <a:xfrm>
            <a:off x="478631" y="7520231"/>
            <a:ext cx="1472406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||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r>
              <a:rPr kumimoji="0" lang="te-IN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స్తుతి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r>
              <a:rPr kumimoji="0" lang="te-IN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గానమే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r>
              <a:rPr kumimoji="0" lang="te-IN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360717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184110" y="915114"/>
            <a:ext cx="1662422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శ్రేష్టమైనవి నీవిచ్చు వరములు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లౌకిక జ్ఞానము కంటే </a:t>
            </a: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-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ఎంతో ఉపయుక్తమైనవి </a:t>
            </a:r>
            <a:r>
              <a:rPr kumimoji="0" lang="te-IN" sz="60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శ్రేష్టమైన </a:t>
            </a: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-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పరిచర్యలకై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కృపావరములతో నను </a:t>
            </a: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-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అలంకరించితివే </a:t>
            </a:r>
            <a:r>
              <a:rPr kumimoji="0" lang="te-IN" sz="60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AFD8AA-B7F2-470E-BCD9-7B709519014E}"/>
              </a:ext>
            </a:extLst>
          </p:cNvPr>
          <p:cNvSpPr txBox="1"/>
          <p:nvPr/>
        </p:nvSpPr>
        <p:spPr>
          <a:xfrm>
            <a:off x="478631" y="7520231"/>
            <a:ext cx="1472406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||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r>
              <a:rPr kumimoji="0" lang="te-IN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స్తుతి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r>
              <a:rPr kumimoji="0" lang="te-IN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గానమే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r>
              <a:rPr kumimoji="0" lang="te-IN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62657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1737916" y="608106"/>
            <a:ext cx="19731832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నూతనమైనది నీ జీవ మార్గము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విశాల మార్గము కంటే </a:t>
            </a: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-</a:t>
            </a: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ఎంతో ఆశించదగినది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సింహాసనము </a:t>
            </a: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-</a:t>
            </a: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నను చేర్చుటకై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నాతో నీవుంటివే </a:t>
            </a: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-</a:t>
            </a:r>
            <a:r>
              <a:rPr kumimoji="0" lang="te-IN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నా గురి నీవైతివే </a:t>
            </a:r>
            <a:r>
              <a:rPr kumimoji="0" lang="te-IN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78BBC9-0778-4300-B337-A4AACA381F50}"/>
              </a:ext>
            </a:extLst>
          </p:cNvPr>
          <p:cNvSpPr txBox="1"/>
          <p:nvPr/>
        </p:nvSpPr>
        <p:spPr>
          <a:xfrm>
            <a:off x="478631" y="7520231"/>
            <a:ext cx="1472406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||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r>
              <a:rPr kumimoji="0" lang="te-IN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స్తుతి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r>
              <a:rPr kumimoji="0" lang="te-IN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గానమే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r>
              <a:rPr kumimoji="0" lang="te-IN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4003668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684433" y="416788"/>
            <a:ext cx="7810500" cy="8094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ఆనందం నీలోనే – ఆధారం నీవేగా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ఆశ్రయం నీలోనే – నా యేసయ్యా – స్తోత్రార్హుడు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అర్హతేలేని నన్ను – ప్రేమించినావు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జీవింతు ఇలలో – నీ కోసమే – సాక్ష్యార్థమై  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||ఆనందం||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పదే పదే నిన్నే చేరగా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ప్రతిక్షణం నీవే ధ్యాసగా 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కలవరాల కోటలో – కన్నీటి బాటలో 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కాపాడే కవచంగా – నన్ను ఆవరించిన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దివ్యక్షేత్రమా – స్తోత్రగీతమా  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||ఆనందం||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నిరంతరం నీవే వెలుగని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నిత్యమైన స్వాస్థ్యం నీదని 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సన్నిధి వీడక – సన్నుతించి పాడనా 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నీకొరకే ధ్వజమెత్తి నిన్న ప్రకటించనా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సత్యవాక్యమే – జీవవాక్యమే  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||ఆనందం||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సర్వసత్యమే నా మార్గమై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సంఘక్షేమమే నా ప్రాణమై 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లోక మహిమ చూడక – నీ జాడలు వీడక 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నీతోనే నిలవాలి నిత్య సీయోనులో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ఈ దర్శనం – నా ఆశయం   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||ఆనందం||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96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69628" y="923541"/>
            <a:ext cx="15516743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ఆనందం నీలోనే – ఆధారం నీవేగా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ఆశ్రయం నీలోనే – నా యేసయ్యా – స్తోత్రార్హుడు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అర్హతేలేని నన్ను – ప్రేమించినావు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జీవింతు ఇలలో – నీ కోసమే – సాక్ష్యార్థమై   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194C8-4230-4F0C-9583-15BC20AAAABC}"/>
              </a:ext>
            </a:extLst>
          </p:cNvPr>
          <p:cNvSpPr txBox="1"/>
          <p:nvPr/>
        </p:nvSpPr>
        <p:spPr>
          <a:xfrm>
            <a:off x="478631" y="7520231"/>
            <a:ext cx="1472406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||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r>
              <a:rPr kumimoji="0" lang="te-IN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ఆనందం నీలోనే ||</a:t>
            </a:r>
          </a:p>
        </p:txBody>
      </p:sp>
    </p:spTree>
    <p:extLst>
      <p:ext uri="{BB962C8B-B14F-4D97-AF65-F5344CB8AC3E}">
        <p14:creationId xmlns:p14="http://schemas.microsoft.com/office/powerpoint/2010/main" val="4993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85441" y="968382"/>
            <a:ext cx="16085118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పదే పదే నిన్నే చేరగా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ప్రతిక్షణం నీవే ధ్యాసగా </a:t>
            </a:r>
            <a:r>
              <a:rPr lang="te-IN" sz="5400" b="1" kern="120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కలవరాల కోటలో – కన్నీటి బాటలో 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kumimoji="0" lang="te-IN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కాపాడే కవచంగా – నన్ను ఆవరించిన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దివ్యక్షేత్రమా – స్తోత్రగీతమా   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604981-650D-43D2-B38A-E74158C06C15}"/>
              </a:ext>
            </a:extLst>
          </p:cNvPr>
          <p:cNvSpPr txBox="1"/>
          <p:nvPr/>
        </p:nvSpPr>
        <p:spPr>
          <a:xfrm>
            <a:off x="478631" y="7520231"/>
            <a:ext cx="1472406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||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r>
              <a:rPr kumimoji="0" lang="te-IN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ఆనందం నీలోనే ||</a:t>
            </a:r>
          </a:p>
        </p:txBody>
      </p:sp>
    </p:spTree>
    <p:extLst>
      <p:ext uri="{BB962C8B-B14F-4D97-AF65-F5344CB8AC3E}">
        <p14:creationId xmlns:p14="http://schemas.microsoft.com/office/powerpoint/2010/main" val="73781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184110" y="915114"/>
            <a:ext cx="1662422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నిరంతరం నీవే వెలుగని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నిత్యమైన స్వాస్థ్యం నీదని </a:t>
            </a:r>
            <a:r>
              <a:rPr lang="te-IN" sz="5400" b="1" kern="1200" dirty="0">
                <a:solidFill>
                  <a:srgbClr val="C55A11"/>
                </a:solidFill>
                <a:effectLst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 సన్నిధి వీడక – సన్నుతించి పాడనా </a:t>
            </a:r>
            <a:r>
              <a:rPr lang="te-IN" sz="5400" b="1" kern="1200" dirty="0">
                <a:solidFill>
                  <a:srgbClr val="C55A11"/>
                </a:solidFill>
                <a:effectLst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kumimoji="0" lang="te-IN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నీకొరకే ధ్వజమెత్తి నిన్న ప్రకటించనా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సత్యవాక్యమే – జీవవాక్యమే   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AD8068-4B87-4DED-9695-786BF6C759B7}"/>
              </a:ext>
            </a:extLst>
          </p:cNvPr>
          <p:cNvSpPr txBox="1"/>
          <p:nvPr/>
        </p:nvSpPr>
        <p:spPr>
          <a:xfrm>
            <a:off x="478631" y="7520231"/>
            <a:ext cx="1472406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||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r>
              <a:rPr kumimoji="0" lang="te-IN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ఆనందం నీలోనే ||</a:t>
            </a:r>
          </a:p>
        </p:txBody>
      </p:sp>
    </p:spTree>
    <p:extLst>
      <p:ext uri="{BB962C8B-B14F-4D97-AF65-F5344CB8AC3E}">
        <p14:creationId xmlns:p14="http://schemas.microsoft.com/office/powerpoint/2010/main" val="145603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1867743"/>
            <a:ext cx="1563687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లేమి లేదు –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93925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1737916" y="1026146"/>
            <a:ext cx="19731832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సర్వసత్యమే నా మార్గమై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సంఘక్షేమమే నా ప్రాణమై </a:t>
            </a:r>
            <a:r>
              <a:rPr kumimoji="0" lang="te-IN" sz="4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లోక మహిమ చూడక – నీ జాడలు వీడక </a:t>
            </a:r>
            <a:r>
              <a:rPr kumimoji="0" lang="te-IN" sz="4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నీతోనే నిలవాలి నిత్య సీయోనులో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ఈ దర్శనం – నా ఆశయం    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E0AAFE-6FB0-4D9B-BB00-EDF9FC3AE0BC}"/>
              </a:ext>
            </a:extLst>
          </p:cNvPr>
          <p:cNvSpPr txBox="1"/>
          <p:nvPr/>
        </p:nvSpPr>
        <p:spPr>
          <a:xfrm>
            <a:off x="478631" y="7520231"/>
            <a:ext cx="1472406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||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r>
              <a:rPr kumimoji="0" lang="te-IN" sz="6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ఆనందం నీలోనే ||</a:t>
            </a:r>
          </a:p>
        </p:txBody>
      </p:sp>
    </p:spTree>
    <p:extLst>
      <p:ext uri="{BB962C8B-B14F-4D97-AF65-F5344CB8AC3E}">
        <p14:creationId xmlns:p14="http://schemas.microsoft.com/office/powerpoint/2010/main" val="37555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70A66-97B5-4E57-9E07-296EEE3FBC22}"/>
              </a:ext>
            </a:extLst>
          </p:cNvPr>
          <p:cNvSpPr txBox="1"/>
          <p:nvPr/>
        </p:nvSpPr>
        <p:spPr>
          <a:xfrm>
            <a:off x="305978" y="463183"/>
            <a:ext cx="1564046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నాలో మధురమైనది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అది నా ఊహకందని క్షేమ శిఖరము (2)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ఏరి కోరుకున్నావు ప్రేమ చూపి నన్ను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పరవశించి నాలో మహిమపరతు నిన్నే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సర్వకృపానిధి నీవు – సర్వాధికారివి నీవు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సత్య స్వరూపివి నీవు – ఆరాధింతును నిన్నే        ||నీ ప్రేమ||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విరిగిన మనస్సుతో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కాదనలేదే నా మనవులు నీవు (2)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హృదయము నిండిన గానం – నను నడిపే ప్రేమ కావ్యం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నిరతము నాలో నీవే – చెరగని దివ్య రూపం (2)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ఇది నీ బాహు బంధాల అనుబంధమా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 (2)         ||నీ ప్రేమ||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పదములో జీవము నీవే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అడుగులో విజయము నీవే (2)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ఎన్నడు విడువని ప్రేమ – నిను చేరే క్షణము రాదా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నీడగా నాతో నిలిచే – నీ కృపయే నాకు చాలును (2)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ఇది నీ ప్రేమ కురిపించు హేమంతమా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 (2)         ||నీ ప్రేమ||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నను చేర్చుటకు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సిలువను మోయుట నేర్పించితివి (2)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కొండలు లోయలు దాటే – మహిమాత్మతో నింపినావు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దయగల ఆత్మతో నింపి – సమాభూమిపై నడిపినావు (2)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ఇది నీ ఆత్మ బంధముకై సంకేతమా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 (2)         ||నీ ప్రేమ||</a:t>
            </a:r>
            <a:endParaRPr lang="te-IN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29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307770" y="724565"/>
            <a:ext cx="1564046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నాలో మధురమైనది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అది నా ఊహకందని క్షేమ శిఖరము </a:t>
            </a:r>
            <a:r>
              <a:rPr lang="te-IN" sz="54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ఏరి కోరుకున్నావు ప్రేమ చూపి నన్ను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పరవశించి నాలో మహిమపరతు నిన్నే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సర్వకృపానిధి నీవు సర్వాధికారివి నీవు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 స్వరూపివి నీవు ఆరాధింతును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నిన్నే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      </a:t>
            </a:r>
            <a:r>
              <a:rPr lang="te-IN" sz="7200" b="1" dirty="0"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te-IN" sz="80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93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17606-C644-4CE3-AF05-0158FA2FD2A8}"/>
              </a:ext>
            </a:extLst>
          </p:cNvPr>
          <p:cNvSpPr txBox="1"/>
          <p:nvPr/>
        </p:nvSpPr>
        <p:spPr>
          <a:xfrm>
            <a:off x="307770" y="370850"/>
            <a:ext cx="1564046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విరిగిన మనస్సుతో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కాదనలేదే నా మనవులు నీవు </a:t>
            </a:r>
            <a:r>
              <a:rPr lang="te-IN" sz="54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హృదయము నిండిన గానం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నడిపే ప్రేమ కావ్యం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నిరతము నాలో నీవే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చెరగని దివ్య రూపం 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ఇది నీ బాహు బంధాల అనుబంధమా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 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(2) </a:t>
            </a:r>
            <a:r>
              <a:rPr lang="te-IN" sz="6000" b="1" dirty="0">
                <a:latin typeface="Ramabhadra" panose="02000600000000000000" pitchFamily="2" charset="0"/>
                <a:cs typeface="Ramabhadra" panose="02000600000000000000" pitchFamily="2" charset="0"/>
              </a:rPr>
              <a:t>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39620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307770" y="463183"/>
            <a:ext cx="1564046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పదములో జీవము నీవే</a:t>
            </a:r>
            <a:b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అడుగులో విజయము నీవే 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(2)</a:t>
            </a:r>
            <a:b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ఎన్నడు విడువని ప్రేమ – నిను చేరే క్షణము రాదా</a:t>
            </a:r>
            <a:b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నీడగా నాతో నిలిచే </a:t>
            </a:r>
            <a:endParaRPr lang="en-IN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నీ కృపయే నాకు చాలును 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(2)</a:t>
            </a:r>
            <a:b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ఇది నీ ప్రేమ కురిపించు హేమంతమా</a:t>
            </a:r>
            <a:b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    నా యేసురాజా ఆరాధన నీకే 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(2)</a:t>
            </a:r>
            <a:endParaRPr lang="te-IN" sz="6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14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307770" y="971014"/>
            <a:ext cx="15640460" cy="720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నను చేర్చుటకు</a:t>
            </a:r>
          </a:p>
          <a:p>
            <a:pPr algn="ctr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సిలువను మోయుట నేర్పించితివి </a:t>
            </a:r>
            <a:r>
              <a:rPr lang="te-IN" sz="5400" b="1" kern="1200" dirty="0">
                <a:solidFill>
                  <a:srgbClr val="C55A11"/>
                </a:solidFill>
                <a:effectLst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lang="te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కొండలు లోయలు దాటే – మహిమాత్మతో నింపినావు</a:t>
            </a:r>
          </a:p>
          <a:p>
            <a:pPr algn="ctr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దయగల ఆత్మతో నింపి – సమాభూమిపై నడిపినావు 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srgbClr val="C55A11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lang="te-IN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ఇది నీ ఆత్మ బంధముకై సంకేతమా</a:t>
            </a:r>
          </a:p>
          <a:p>
            <a:pPr algn="ctr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</a:p>
          <a:p>
            <a:pPr algn="ctr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 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srgbClr val="C55A11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endParaRPr lang="te-IN" sz="6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43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0EC8F6-561E-4B8B-8B4E-6AFED511B46A}"/>
              </a:ext>
            </a:extLst>
          </p:cNvPr>
          <p:cNvSpPr txBox="1"/>
          <p:nvPr/>
        </p:nvSpPr>
        <p:spPr>
          <a:xfrm>
            <a:off x="4222750" y="1478847"/>
            <a:ext cx="78105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మహామహిమతో నిండిన కృపా సత్యసంపూర్ణుడా </a:t>
            </a:r>
          </a:p>
          <a:p>
            <a:pPr algn="ctr" rtl="0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ఇశ్రాయేలు స్తోత్రములపై ఆసీనుడా యేసయ్యా </a:t>
            </a:r>
          </a:p>
          <a:p>
            <a:pPr algn="ctr" rtl="0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 సింహాసనం నీకోసమే యేసయ్యా </a:t>
            </a:r>
          </a:p>
          <a:p>
            <a:pPr algn="ctr" rtl="0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సదయుడవై నా పాదములు తొట్రిల్లనివ్వక </a:t>
            </a:r>
          </a:p>
          <a:p>
            <a:pPr algn="ctr" rtl="0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స్థిరపరచి నీ కృపాలో నడిపించువాడవు </a:t>
            </a:r>
          </a:p>
          <a:p>
            <a:pPr algn="ctr" rtl="0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క్షేమమును దయ చేసి నను వెంబడించి అనుదినము కాచిటివి </a:t>
            </a:r>
          </a:p>
          <a:p>
            <a:pPr algn="ctr" rtl="0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ప్రేమనుచూపి ఆదరించినావు </a:t>
            </a:r>
          </a:p>
          <a:p>
            <a:pPr algn="ctr" rtl="0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నిర్మలుడా బాహువు చాపి దీవించువాడవు </a:t>
            </a:r>
          </a:p>
          <a:p>
            <a:pPr algn="ctr" rtl="0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పదివేలలో గుర్తించదగిన – సుందరుడవు నీవు </a:t>
            </a:r>
          </a:p>
          <a:p>
            <a:pPr algn="ctr" rtl="0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ఉన్నతుడా – మహోన్నతుడా ఆరాధించెదను </a:t>
            </a:r>
          </a:p>
          <a:p>
            <a:pPr algn="ctr" rtl="0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27900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75B4F3-A07E-44EE-9F77-31380E25DAD5}"/>
              </a:ext>
            </a:extLst>
          </p:cNvPr>
          <p:cNvSpPr txBox="1"/>
          <p:nvPr/>
        </p:nvSpPr>
        <p:spPr>
          <a:xfrm>
            <a:off x="309562" y="355233"/>
            <a:ext cx="15636875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మహామహిమతో నిండిన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సత్యసంపూర్ణుడా </a:t>
            </a:r>
          </a:p>
          <a:p>
            <a:pPr algn="ctr" rtl="0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ఇశ్రాయేలు స్తోత్రములపై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ఆసీనుడా యేసయ్యా </a:t>
            </a:r>
          </a:p>
          <a:p>
            <a:pPr algn="ctr" rtl="0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 సింహాసనం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582687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EFD5FA-1241-4A9F-9DED-160D6956E4B7}"/>
              </a:ext>
            </a:extLst>
          </p:cNvPr>
          <p:cNvSpPr txBox="1"/>
          <p:nvPr/>
        </p:nvSpPr>
        <p:spPr>
          <a:xfrm>
            <a:off x="309562" y="262707"/>
            <a:ext cx="15636875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విడచి భూవిపైకి దిగివచ్చి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కరుణతో నను పిలచి </a:t>
            </a:r>
          </a:p>
          <a:p>
            <a:pPr algn="ctr" rtl="0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సత్యమును భోదించి చీకటిని తొలగించి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వెలుగుతో నింపితివి </a:t>
            </a:r>
          </a:p>
          <a:p>
            <a:pPr algn="ctr" rtl="0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సదయుడవై నా పాదములు తొట్రిల్లనివ్వక </a:t>
            </a:r>
          </a:p>
          <a:p>
            <a:pPr algn="ctr" rtl="0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స్థిరపరచి నీ కృపలో నడిపించువాడవు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369473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C85143-4304-4281-8FBB-23993BCCD891}"/>
              </a:ext>
            </a:extLst>
          </p:cNvPr>
          <p:cNvSpPr txBox="1"/>
          <p:nvPr/>
        </p:nvSpPr>
        <p:spPr>
          <a:xfrm>
            <a:off x="309564" y="326311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కరములు చాపి జలారాశులలో నుండి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లేవనెత్తితివి </a:t>
            </a:r>
          </a:p>
          <a:p>
            <a:pPr algn="ctr" rtl="0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క్షేమమును దయ చేసి నను వెంబడించి అనుదినము కాచితివి </a:t>
            </a:r>
          </a:p>
          <a:p>
            <a:pPr algn="ctr" rtl="0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ప్రేమనుచూపి ఆదరించినావు </a:t>
            </a:r>
          </a:p>
          <a:p>
            <a:pPr algn="ctr" rtl="0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నిర్మలుడా బాహువు చాపి దీవించువాడవు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158705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1074846"/>
            <a:ext cx="15636875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పచ్చికగల చోట్ల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పరుండజేయును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శాంతికరమగు జలముల కడకు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నడిపించును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245117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BA4BB5-3A70-4D86-8FE8-D586D3D8BA0E}"/>
              </a:ext>
            </a:extLst>
          </p:cNvPr>
          <p:cNvSpPr txBox="1"/>
          <p:nvPr/>
        </p:nvSpPr>
        <p:spPr>
          <a:xfrm>
            <a:off x="309564" y="326311"/>
            <a:ext cx="15636875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పదివేలలో గుర్తించదగిన </a:t>
            </a:r>
          </a:p>
          <a:p>
            <a:pPr algn="ctr" rtl="0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సుందరుడవు నీవు </a:t>
            </a:r>
          </a:p>
          <a:p>
            <a:pPr algn="ctr" rtl="0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పాదములు అగ్ని నేత్రములు </a:t>
            </a:r>
          </a:p>
          <a:p>
            <a:pPr algn="ctr" rtl="0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కలిగిన వాడవు </a:t>
            </a:r>
          </a:p>
          <a:p>
            <a:pPr algn="ctr" rtl="0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ఉన్నతుడా - మహోన్నతుడా ఆరాధించెదను </a:t>
            </a:r>
          </a:p>
          <a:p>
            <a:pPr algn="ctr" rtl="0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రక్షకుడా – ప్రభాకరుడా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353742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23A35C0-FCF8-46CB-A8ED-CB0078CAFC9C}"/>
              </a:ext>
            </a:extLst>
          </p:cNvPr>
          <p:cNvSpPr/>
          <p:nvPr/>
        </p:nvSpPr>
        <p:spPr>
          <a:xfrm>
            <a:off x="4126761" y="2101268"/>
            <a:ext cx="7798539" cy="4893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- నా జీవం నీవే</a:t>
            </a: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రా యేసయ్య త్వరలోనీ రాక కోరి</a:t>
            </a: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నే వేచియున్నా – </a:t>
            </a: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రారాజా త్వరలో  </a:t>
            </a:r>
          </a:p>
          <a:p>
            <a:pPr algn="ctr"/>
            <a:endParaRPr lang="te-IN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వాగ్ధనము నమ్మి – </a:t>
            </a: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ఆశతో వేచియున్నాను </a:t>
            </a: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నీవున్న చోటికి నన్ను – </a:t>
            </a: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కొనిపోవ వేగమె రావా </a:t>
            </a:r>
          </a:p>
          <a:p>
            <a:pPr algn="ctr"/>
            <a:endParaRPr lang="te-IN" sz="2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మేఘాలపై నీవురాగా – </a:t>
            </a: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దూత గణమెల్ల కొనియాడ ఆ మహాదానంబుతో – </a:t>
            </a:r>
          </a:p>
          <a:p>
            <a:pPr algn="ctr"/>
            <a:r>
              <a:rPr lang="te-IN" sz="2400" dirty="0">
                <a:latin typeface="Ramabhadra" panose="02000600000000000000" pitchFamily="2" charset="0"/>
                <a:cs typeface="Ramabhadra" panose="02000600000000000000" pitchFamily="2" charset="0"/>
              </a:rPr>
              <a:t>నీతోనే సదా వసియింతు</a:t>
            </a:r>
            <a:endParaRPr lang="en-IN" sz="2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42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356010" y="1451585"/>
            <a:ext cx="15633290" cy="6309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0100" dirty="0"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- నా జీవం నీవే</a:t>
            </a:r>
          </a:p>
          <a:p>
            <a:pPr algn="ctr"/>
            <a:r>
              <a:rPr lang="te-IN" sz="10100" dirty="0">
                <a:latin typeface="Ramabhadra" panose="02000600000000000000" pitchFamily="2" charset="0"/>
                <a:cs typeface="Ramabhadra" panose="02000600000000000000" pitchFamily="2" charset="0"/>
              </a:rPr>
              <a:t>రా యేసయ్య త్వరలో</a:t>
            </a:r>
          </a:p>
          <a:p>
            <a:pPr algn="ctr"/>
            <a:r>
              <a:rPr lang="te-IN" sz="10100" dirty="0">
                <a:latin typeface="Ramabhadra" panose="02000600000000000000" pitchFamily="2" charset="0"/>
                <a:cs typeface="Ramabhadra" panose="02000600000000000000" pitchFamily="2" charset="0"/>
              </a:rPr>
              <a:t>నీ రాక కోరి నే వేచియున్నా</a:t>
            </a:r>
          </a:p>
          <a:p>
            <a:pPr algn="ctr"/>
            <a:r>
              <a:rPr lang="te-IN" sz="10100" dirty="0">
                <a:latin typeface="Ramabhadra" panose="02000600000000000000" pitchFamily="2" charset="0"/>
                <a:cs typeface="Ramabhadra" panose="02000600000000000000" pitchFamily="2" charset="0"/>
              </a:rPr>
              <a:t>రారాజా త్వరలో </a:t>
            </a:r>
            <a:endParaRPr lang="te-IN" sz="4400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32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EE7FC9-5550-402E-86F2-3B581A3CE40E}"/>
              </a:ext>
            </a:extLst>
          </p:cNvPr>
          <p:cNvSpPr txBox="1"/>
          <p:nvPr/>
        </p:nvSpPr>
        <p:spPr>
          <a:xfrm>
            <a:off x="309560" y="560572"/>
            <a:ext cx="15636875" cy="717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వాగ్ధనము నమ్మి </a:t>
            </a:r>
          </a:p>
          <a:p>
            <a:pPr algn="ctr"/>
            <a: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ఆశతో వేచియున్నాను </a:t>
            </a:r>
          </a:p>
          <a:p>
            <a:pPr algn="ctr"/>
            <a: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నీవున్న చోటికి నన్ను </a:t>
            </a:r>
          </a:p>
          <a:p>
            <a:pPr algn="ctr"/>
            <a: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కొనిపోవ వేగమె రావా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D39BA9-4AF7-4734-A1DD-5748D404A4E1}"/>
              </a:ext>
            </a:extLst>
          </p:cNvPr>
          <p:cNvSpPr txBox="1"/>
          <p:nvPr/>
        </p:nvSpPr>
        <p:spPr>
          <a:xfrm>
            <a:off x="309561" y="7584281"/>
            <a:ext cx="156368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72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- నా జీవం నీవే</a:t>
            </a:r>
            <a:r>
              <a:rPr lang="te-IN" sz="54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2000" dirty="0">
              <a:solidFill>
                <a:schemeClr val="accent6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83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6FC62D-3762-4985-8FB9-EEA7A3AD736D}"/>
              </a:ext>
            </a:extLst>
          </p:cNvPr>
          <p:cNvSpPr txBox="1"/>
          <p:nvPr/>
        </p:nvSpPr>
        <p:spPr>
          <a:xfrm>
            <a:off x="309561" y="675794"/>
            <a:ext cx="15636875" cy="717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మేఘాలపై నీవు</a:t>
            </a:r>
            <a:r>
              <a:rPr lang="en-US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రాగా</a:t>
            </a:r>
          </a:p>
          <a:p>
            <a:pPr algn="ctr"/>
            <a: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దూత గణమెల్ల కొనియాడ </a:t>
            </a:r>
          </a:p>
          <a:p>
            <a:pPr algn="ctr"/>
            <a: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ఆ మహాదానంబుతో</a:t>
            </a:r>
          </a:p>
          <a:p>
            <a:pPr algn="ctr"/>
            <a: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నీతోనే సదా వసియింతు</a:t>
            </a:r>
            <a:endParaRPr lang="en-IN" sz="11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D39BA9-4AF7-4734-A1DD-5748D404A4E1}"/>
              </a:ext>
            </a:extLst>
          </p:cNvPr>
          <p:cNvSpPr txBox="1"/>
          <p:nvPr/>
        </p:nvSpPr>
        <p:spPr>
          <a:xfrm>
            <a:off x="309561" y="7584281"/>
            <a:ext cx="156368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72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- నా జీవం నీవే</a:t>
            </a:r>
            <a:r>
              <a:rPr lang="te-IN" sz="54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2000" dirty="0">
              <a:solidFill>
                <a:schemeClr val="accent6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15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4218175" y="2863840"/>
            <a:ext cx="781722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– అనుదినము</a:t>
            </a:r>
            <a:endParaRPr lang="en-US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పాటలతో నడిపించుమా - ప్రార్థనతో నడిపించుమా</a:t>
            </a:r>
            <a:endParaRPr lang="en-US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వాక్యముతో నడిపించుమా-సాక్షముతో నడిపించుమా దేవా,</a:t>
            </a:r>
            <a:endParaRPr lang="en-US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కాపరియై నడిపించుమా - ఊపిరి నీవై నడిపించుమా</a:t>
            </a:r>
            <a:endParaRPr lang="en-US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యాజకుడావై నడిపించుమా – భోదకుడావై</a:t>
            </a:r>
            <a:r>
              <a:rPr lang="en-US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భోదించుమా దేవా!</a:t>
            </a:r>
            <a:endParaRPr lang="en-US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మార్గము నీవై నడిపించుమా - సత్యమునీవై నడిపించుమా</a:t>
            </a:r>
            <a:endParaRPr lang="en-US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నీవై నడిపించుమా - నిత్యత్వముతో నడిపించుమా దేవా॥</a:t>
            </a:r>
            <a:endParaRPr lang="en-IN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53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2981828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48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2832606"/>
            <a:ext cx="1563687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21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57150" y="0"/>
            <a:ext cx="15636875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పాటలతో నడిపించుమా </a:t>
            </a:r>
            <a:endParaRPr lang="en-IN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ప్రార్థనతో నడిపించుమా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వాక్యముతో నడిపించుమా</a:t>
            </a:r>
            <a:endParaRPr lang="en-IN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సాక్షముతో నడిపించుమా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07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2832606"/>
            <a:ext cx="1563687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53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86266"/>
            <a:ext cx="16255999" cy="794063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నీలోనా - నివసింప జేసినందునా -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 - ఇదిగో నా స్తుతుల సింహాసనం - కృపామయుడా.... ఆ అ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అపాయము నా గుడారము - సమీపించనియ్యక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మార్గములన్నిటిలో - నీవే నా ఆశ్రయమైనందున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నుండి వెలుగులోనికి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పిలచిన తేజోమయా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 వంశములో - యాజకత్వము చేసెదను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నిలచి ఆత్మ ఫలములు - ఫలియించుట కొరకు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నాపైనా నిండుగా - ఆత్మ వర్షము కుమ్మరించు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యోగ్యత లేని నాకు - జీవకిరీట మిచ్చుటకు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నను వీడక - శాశ్వత కృపగా మారెను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52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1867743"/>
            <a:ext cx="1563687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లేమి లేదు –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331444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2981828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దేవ నడిపించుమా అనుదినము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పరిశుద్ధాత్మతో నడిపించుమా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20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38A1062-98BF-4A67-A13E-2A72ED26CA62}"/>
              </a:ext>
            </a:extLst>
          </p:cNvPr>
          <p:cNvSpPr txBox="1"/>
          <p:nvPr/>
        </p:nvSpPr>
        <p:spPr>
          <a:xfrm>
            <a:off x="0" y="1355278"/>
            <a:ext cx="1563687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కాపరి నీవై  నడిపించుమా </a:t>
            </a:r>
            <a:endParaRPr lang="en-IN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ఊపిరి నీవై నడిపించుమా</a:t>
            </a:r>
            <a:endParaRPr lang="en-IN" sz="148100" dirty="0"/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యాజకుడావై నడిపించుమా భోదకుడావై</a:t>
            </a:r>
            <a:r>
              <a:rPr lang="en-US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భోదించుమా </a:t>
            </a:r>
            <a:endParaRPr lang="en-IN" sz="148100" dirty="0"/>
          </a:p>
        </p:txBody>
      </p:sp>
    </p:spTree>
    <p:extLst>
      <p:ext uri="{BB962C8B-B14F-4D97-AF65-F5344CB8AC3E}">
        <p14:creationId xmlns:p14="http://schemas.microsoft.com/office/powerpoint/2010/main" val="143979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2832606"/>
            <a:ext cx="1563687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06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2981828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దేవ నడిపించుమా అనుదినము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పరిశుద్ధాత్మతో నడిపించుమా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2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57151" y="1355278"/>
            <a:ext cx="1563687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మార్గము నీవై నడిపించుమా</a:t>
            </a:r>
            <a:endParaRPr lang="en-IN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సత్యమునీవై నడిపించుమా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నీవై నడిపించుమా</a:t>
            </a:r>
            <a:endParaRPr lang="en-IN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నిత్యత్వముతో నడిపించుమా </a:t>
            </a:r>
            <a:endParaRPr lang="en-IN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41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2832606"/>
            <a:ext cx="1563687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84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2981828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దేవ నడిపించుమా అనుదినము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పరిశుద్ధాత్మతో నడిపించుమా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537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4065104" y="2448342"/>
            <a:ext cx="813020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ఈ దినంసదా నా యేసుకే సొంతం</a:t>
            </a:r>
            <a:r>
              <a:rPr lang="en-US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నానాధుని ప్రసన్నత నాతోడ నడచును</a:t>
            </a:r>
            <a:endParaRPr lang="en-US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రానున్న కాలము కలత నివ్వదు </a:t>
            </a:r>
            <a:r>
              <a:rPr lang="en-US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మంచి కాపరి సదా నన్ను నడుపును</a:t>
            </a:r>
            <a:endParaRPr lang="en-US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1. ఎడారులు లోయలు ఎదురు నిలిచిన</a:t>
            </a:r>
            <a:r>
              <a:rPr lang="en-US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ఎన్నడెవరు నడువని బాటయైనను</a:t>
            </a:r>
            <a:r>
              <a:rPr lang="en-US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</a:p>
          <a:p>
            <a:pPr algn="ctr"/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వెరవదెన్నడైననూ నాదు హృదయమూ</a:t>
            </a:r>
            <a:r>
              <a:rPr lang="en-US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</a:p>
          <a:p>
            <a:pPr algn="ctr"/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గాయపడిన యేసుపాదం అందునడిచెనే </a:t>
            </a:r>
            <a:r>
              <a:rPr lang="en-US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  <a:endParaRPr lang="en-US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2.ప్రవాహంవోలె శోదకుండు ఎదురు వచ్చినా –</a:t>
            </a:r>
            <a:r>
              <a:rPr lang="en-US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యుద్ధకేక నానోట యేసు నామమే </a:t>
            </a:r>
            <a:r>
              <a:rPr lang="en-US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విరోధమైన ఆయుధాలు యేవిఫలించవు </a:t>
            </a:r>
            <a:r>
              <a:rPr lang="en-US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నిస్సియే నాధు విజయము</a:t>
            </a:r>
            <a:r>
              <a:rPr lang="en-US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dirty="0"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 </a:t>
            </a:r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</a:p>
        </p:txBody>
      </p:sp>
    </p:spTree>
    <p:extLst>
      <p:ext uri="{BB962C8B-B14F-4D97-AF65-F5344CB8AC3E}">
        <p14:creationId xmlns:p14="http://schemas.microsoft.com/office/powerpoint/2010/main" val="57878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08990" y="1601500"/>
            <a:ext cx="22506037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ఈ దినంసదా నా యేసుకే సొంతం</a:t>
            </a:r>
            <a:r>
              <a:rPr lang="en-US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నానాధుని ప్రసన్నత నాతోడ నడచును</a:t>
            </a:r>
            <a:endParaRPr lang="en-US" sz="8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రానున్న కాలము కలత నివ్వదు </a:t>
            </a:r>
            <a:r>
              <a:rPr lang="en-US" sz="5400" b="0" i="0" dirty="0">
                <a:solidFill>
                  <a:schemeClr val="accent1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మంచి కాపరి సదా నన్ను నడుపును</a:t>
            </a:r>
            <a:endParaRPr lang="en-US" sz="8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78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25019" y="1221077"/>
            <a:ext cx="22506037" cy="652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ఎడారులు లోయలు ఎదురు నిలిచిన</a:t>
            </a:r>
            <a:r>
              <a:rPr lang="en-US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ఎన్నడెవరు నడువని బాటయైనను</a:t>
            </a:r>
            <a:r>
              <a:rPr lang="en-US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5400" b="0" i="0" dirty="0">
                <a:solidFill>
                  <a:schemeClr val="accent1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వెరవదెన్నడైననూ నాదు హృదయమూ</a:t>
            </a:r>
            <a:r>
              <a:rPr lang="en-US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5400" b="0" i="0" dirty="0">
                <a:solidFill>
                  <a:schemeClr val="accent1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గాయపడిన యేసుపాదం అందునడిచెనే </a:t>
            </a:r>
            <a:r>
              <a:rPr lang="en-US" sz="5400" b="0" i="0" dirty="0">
                <a:solidFill>
                  <a:schemeClr val="accent1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</a:p>
          <a:p>
            <a:pPr algn="ctr"/>
            <a:r>
              <a:rPr lang="te-IN" sz="6600" b="0" i="0" dirty="0">
                <a:solidFill>
                  <a:schemeClr val="accent1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6600" b="0" i="0" dirty="0">
                <a:solidFill>
                  <a:schemeClr val="accent1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b="0" i="0" dirty="0">
                <a:solidFill>
                  <a:schemeClr val="accent1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  <a:endParaRPr lang="en-US" sz="6600" b="0" i="0" dirty="0">
              <a:solidFill>
                <a:schemeClr val="accent1">
                  <a:lumMod val="75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66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1074846"/>
            <a:ext cx="15636875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గాఢాంధకారపు లోయలలో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సంచరించినను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అపాయమేమియు కలుగదు నాకు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తోడుండగా (2)</a:t>
            </a:r>
          </a:p>
        </p:txBody>
      </p:sp>
    </p:spTree>
    <p:extLst>
      <p:ext uri="{BB962C8B-B14F-4D97-AF65-F5344CB8AC3E}">
        <p14:creationId xmlns:p14="http://schemas.microsoft.com/office/powerpoint/2010/main" val="375829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25019" y="1488956"/>
            <a:ext cx="22506037" cy="652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ప్రవాహంవోలె శోదకుండు ఎదురు వచ్చినా</a:t>
            </a:r>
            <a:endParaRPr lang="en-US" sz="8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యుద్ధకేక నానోట యేసు నామమే </a:t>
            </a:r>
            <a:r>
              <a:rPr lang="en-US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విరోధమైన ఆయుధాలు యేవిఫలించవు </a:t>
            </a:r>
            <a:r>
              <a:rPr lang="en-US" sz="5400" b="0" i="0" dirty="0">
                <a:solidFill>
                  <a:schemeClr val="accent1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నిస్సియే నాధు విజయము</a:t>
            </a:r>
            <a:r>
              <a:rPr lang="en-US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5400" b="0" i="0" dirty="0">
                <a:solidFill>
                  <a:schemeClr val="accent1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5400" b="0" i="0" dirty="0">
                <a:solidFill>
                  <a:schemeClr val="accent1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r>
              <a:rPr lang="en-US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6600" b="0" i="0" dirty="0">
                <a:solidFill>
                  <a:schemeClr val="accent1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6600" b="0" i="0" dirty="0">
                <a:solidFill>
                  <a:schemeClr val="accent1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b="0" i="0" dirty="0">
                <a:solidFill>
                  <a:schemeClr val="accent1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  <a:endParaRPr kumimoji="0" lang="te-IN" sz="66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055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EC2BAB-1E34-43FD-9020-ECFB50F40FAB}"/>
              </a:ext>
            </a:extLst>
          </p:cNvPr>
          <p:cNvSpPr txBox="1"/>
          <p:nvPr/>
        </p:nvSpPr>
        <p:spPr>
          <a:xfrm>
            <a:off x="2767014" y="457200"/>
            <a:ext cx="11029949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28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 ఆత్మీయ ప్రగతి నీ స్వాదీనమా</a:t>
            </a:r>
            <a:b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ఆరాధనా</a:t>
            </a:r>
            <a:b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</a:t>
            </a:r>
            <a:b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 రాజాజ్ఞ మార్చింది నీవేనని</a:t>
            </a:r>
            <a:b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 అధమున చేసిన నీకు</a:t>
            </a:r>
            <a:b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 నా దిక్కు దశలన్నీ నీవేనని</a:t>
            </a:r>
            <a:b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అనతి కాలానా ప్రధమ ఫలముగా పక్వ పరిచిన నీకు</a:t>
            </a:r>
            <a:b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నా జయము కోరింది నీవేనని</a:t>
            </a:r>
            <a:b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సింహాసనములు నాకిచ్చుటలో నీకు</a:t>
            </a:r>
            <a:b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28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31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196850" y="738649"/>
            <a:ext cx="15636875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 ఆత్మీయ ప్రగతి </a:t>
            </a:r>
            <a:endParaRPr lang="en-US" sz="96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స్వాదీనమా</a:t>
            </a:r>
            <a:b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ఆరాధనా</a:t>
            </a:r>
            <a:b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</a:t>
            </a:r>
            <a:b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335878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D18B2B-17B2-429F-95E8-B69187AC1E29}"/>
              </a:ext>
            </a:extLst>
          </p:cNvPr>
          <p:cNvSpPr txBox="1"/>
          <p:nvPr/>
        </p:nvSpPr>
        <p:spPr>
          <a:xfrm>
            <a:off x="196850" y="315263"/>
            <a:ext cx="15636875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 రాజాజ్ఞ </a:t>
            </a:r>
            <a:endParaRPr lang="en-US" sz="96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మార్చింది నీవేనని</a:t>
            </a:r>
            <a:b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 అధమున చేసిన నీకు</a:t>
            </a:r>
            <a:b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9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9E7EA-9692-4F04-A063-9E634ADD49BE}"/>
              </a:ext>
            </a:extLst>
          </p:cNvPr>
          <p:cNvSpPr txBox="1"/>
          <p:nvPr/>
        </p:nvSpPr>
        <p:spPr>
          <a:xfrm>
            <a:off x="6214602" y="8019553"/>
            <a:ext cx="81263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accent2">
                    <a:lumMod val="50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6000" dirty="0">
                <a:solidFill>
                  <a:schemeClr val="accent2">
                    <a:lumMod val="50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6000" dirty="0">
                <a:solidFill>
                  <a:schemeClr val="accent2">
                    <a:lumMod val="50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60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99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AAA7F1-B80C-44C6-A886-58BA5FBA6CF6}"/>
              </a:ext>
            </a:extLst>
          </p:cNvPr>
          <p:cNvSpPr txBox="1"/>
          <p:nvPr/>
        </p:nvSpPr>
        <p:spPr>
          <a:xfrm>
            <a:off x="196850" y="380639"/>
            <a:ext cx="15636875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 </a:t>
            </a:r>
            <a:endParaRPr lang="en-US" sz="96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దెసలన్నీ నీవేనని</a:t>
            </a:r>
            <a:b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అనతి కాలానా ప్రధమ ఫలముగా </a:t>
            </a:r>
            <a:endParaRPr lang="en-US" sz="96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పక్వ పరిచిన నీకు</a:t>
            </a:r>
            <a:b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9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533375-90CB-4B55-8780-CC0E450A21FC}"/>
              </a:ext>
            </a:extLst>
          </p:cNvPr>
          <p:cNvSpPr txBox="1"/>
          <p:nvPr/>
        </p:nvSpPr>
        <p:spPr>
          <a:xfrm>
            <a:off x="6214602" y="8019553"/>
            <a:ext cx="81263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accent2">
                    <a:lumMod val="50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6000" dirty="0">
                <a:solidFill>
                  <a:schemeClr val="accent2">
                    <a:lumMod val="50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6000" dirty="0">
                <a:solidFill>
                  <a:schemeClr val="accent2">
                    <a:lumMod val="50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60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00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52AF61-6825-426E-9715-E314B811579F}"/>
              </a:ext>
            </a:extLst>
          </p:cNvPr>
          <p:cNvSpPr txBox="1"/>
          <p:nvPr/>
        </p:nvSpPr>
        <p:spPr>
          <a:xfrm>
            <a:off x="196851" y="351143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</a:t>
            </a:r>
            <a:endParaRPr lang="en-US" sz="96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జయము కోరింది నీవేనని</a:t>
            </a:r>
            <a:b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 నాకిచ్చుటలో నీకు</a:t>
            </a:r>
            <a:b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9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1A8972-F345-4388-983B-6B6BCDD2F4A5}"/>
              </a:ext>
            </a:extLst>
          </p:cNvPr>
          <p:cNvSpPr txBox="1"/>
          <p:nvPr/>
        </p:nvSpPr>
        <p:spPr>
          <a:xfrm>
            <a:off x="6214602" y="8019553"/>
            <a:ext cx="81263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accent2">
                    <a:lumMod val="50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6000" dirty="0">
                <a:solidFill>
                  <a:schemeClr val="accent2">
                    <a:lumMod val="50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6000" dirty="0">
                <a:solidFill>
                  <a:schemeClr val="accent2">
                    <a:lumMod val="50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60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46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0B400B-C8AA-4A6A-BAC9-E7247BF35F57}"/>
              </a:ext>
            </a:extLst>
          </p:cNvPr>
          <p:cNvSpPr txBox="1"/>
          <p:nvPr/>
        </p:nvSpPr>
        <p:spPr>
          <a:xfrm>
            <a:off x="4065104" y="2032844"/>
            <a:ext cx="8130208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నాకొరకే త్యాగముచేసి </a:t>
            </a:r>
            <a:r>
              <a:rPr lang="en-US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కృపాసత్యములతో కాపాడుచున్నావు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నేను ప్రకటించేద </a:t>
            </a:r>
            <a:r>
              <a:rPr lang="en-US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ఉద్దేశ్యములను నా యెడల సఫల పరిచి </a:t>
            </a:r>
            <a:r>
              <a:rPr lang="en-US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నీకన్న తోడెవ్వరులేరు ఈ ధరనిలో</a:t>
            </a:r>
            <a:r>
              <a:rPr lang="en-US" dirty="0"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/>
            <a:endParaRPr lang="en-US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నా కొరకై సిద్ధపరచితివి </a:t>
            </a:r>
            <a:r>
              <a:rPr lang="en-US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స్తోత్ర సంకీర్తనలే </a:t>
            </a:r>
            <a:r>
              <a:rPr lang="en-US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  <a:endParaRPr lang="en-IN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76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66531" y="1667353"/>
            <a:ext cx="1672253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/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dirty="0">
              <a:solidFill>
                <a:schemeClr val="accent1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/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dirty="0">
              <a:solidFill>
                <a:schemeClr val="accent1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</p:txBody>
      </p:sp>
    </p:spTree>
    <p:extLst>
      <p:ext uri="{BB962C8B-B14F-4D97-AF65-F5344CB8AC3E}">
        <p14:creationId xmlns:p14="http://schemas.microsoft.com/office/powerpoint/2010/main" val="212564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33266" y="1657932"/>
            <a:ext cx="1672253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</a:p>
          <a:p>
            <a:pPr algn="ctr"/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నాకొరకే త్యాగముచేసి </a:t>
            </a: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dirty="0">
              <a:solidFill>
                <a:schemeClr val="accent1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కృపాసత్యములతో కాపాడుచున్నావు</a:t>
            </a:r>
          </a:p>
          <a:p>
            <a:pPr algn="ctr"/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నేను ప్రకటించేద </a:t>
            </a: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dirty="0">
              <a:solidFill>
                <a:schemeClr val="accent1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</p:txBody>
      </p:sp>
    </p:spTree>
    <p:extLst>
      <p:ext uri="{BB962C8B-B14F-4D97-AF65-F5344CB8AC3E}">
        <p14:creationId xmlns:p14="http://schemas.microsoft.com/office/powerpoint/2010/main" val="39590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66531" y="572991"/>
            <a:ext cx="16722531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</a:p>
          <a:p>
            <a:pPr algn="ctr"/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ఉద్దేశ్యములను నా యెడల సఫల పరిచి </a:t>
            </a: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dirty="0">
              <a:solidFill>
                <a:schemeClr val="accent1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</a:p>
          <a:p>
            <a:pPr algn="ctr"/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	 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నీకన్న తోడెవ్వరులేరు ఈ ధరనిలో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dirty="0">
              <a:solidFill>
                <a:schemeClr val="accent1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</p:txBody>
      </p:sp>
    </p:spTree>
    <p:extLst>
      <p:ext uri="{BB962C8B-B14F-4D97-AF65-F5344CB8AC3E}">
        <p14:creationId xmlns:p14="http://schemas.microsoft.com/office/powerpoint/2010/main" val="92480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1867743"/>
            <a:ext cx="1563687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లేమి లేదు –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314664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92260" y="1684407"/>
            <a:ext cx="1672253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</a:p>
          <a:p>
            <a:pPr algn="ctr"/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	 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నా కొరకై సిద్ధపరచితివి </a:t>
            </a: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dirty="0">
              <a:solidFill>
                <a:schemeClr val="accent1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</a:p>
          <a:p>
            <a:pPr algn="ctr"/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స్తోత్ర సంకీర్తనలే </a:t>
            </a: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dirty="0">
              <a:solidFill>
                <a:schemeClr val="accent1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  <a:endParaRPr lang="en-IN" sz="6600" dirty="0">
              <a:solidFill>
                <a:schemeClr val="accent1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81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4063482" y="2032844"/>
            <a:ext cx="812696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 బ్రతుకలేనయ్యా</a:t>
            </a:r>
          </a:p>
          <a:p>
            <a:pPr algn="ctr"/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</a:t>
            </a:r>
            <a:b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 </a:t>
            </a:r>
            <a:r>
              <a:rPr lang="te-IN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 </a:t>
            </a:r>
            <a:r>
              <a:rPr lang="te-IN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||నీ కృప||</a:t>
            </a:r>
            <a:endParaRPr lang="te-IN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మహిలోకి దిగి వచ్చి</a:t>
            </a:r>
            <a:b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మనిషిగా మార్చావు</a:t>
            </a:r>
            <a:b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మహిని నీవు మాధుర్యముగా మార్చి</a:t>
            </a:r>
            <a:b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మరో రూపమిచ్చావు </a:t>
            </a:r>
            <a:r>
              <a:rPr lang="te-IN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</a:t>
            </a:r>
            <a:b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మహిమగా మార్చింది నీ కృప </a:t>
            </a:r>
            <a:r>
              <a:rPr lang="te-IN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||యేసయ్యా||</a:t>
            </a:r>
            <a:endParaRPr lang="te-IN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</a:t>
            </a:r>
            <a:b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</a:t>
            </a:r>
            <a:b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ఆనందింప చేసి</a:t>
            </a:r>
            <a:b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అభిషేకించావు </a:t>
            </a:r>
            <a:r>
              <a:rPr lang="te-IN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ఆశ తీర ఆరాధన చేసే</a:t>
            </a:r>
            <a:b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 </a:t>
            </a:r>
            <a:r>
              <a:rPr lang="te-IN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||యేసయ్యా||</a:t>
            </a:r>
            <a:endParaRPr lang="te-IN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3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66531" y="761078"/>
            <a:ext cx="17466906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 బ్రతుకలేనయ్యా</a:t>
            </a:r>
          </a:p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 </a:t>
            </a:r>
            <a:r>
              <a:rPr lang="te-IN" sz="4800" b="1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91191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66531" y="761078"/>
            <a:ext cx="17466906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te-IN" sz="8000" b="0" i="0" kern="1200" dirty="0">
                <a:solidFill>
                  <a:srgbClr val="000000"/>
                </a:solidFill>
                <a:effectLst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మహిమను విడిచి మహిలోకి దిగి వచ్చి</a:t>
            </a:r>
            <a:br>
              <a:rPr lang="te-IN" sz="8000" b="0" i="0" kern="1200" dirty="0">
                <a:solidFill>
                  <a:srgbClr val="000000"/>
                </a:solidFill>
                <a:effectLst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lang="te-IN" sz="8000" b="0" i="0" kern="1200" dirty="0">
                <a:solidFill>
                  <a:srgbClr val="000000"/>
                </a:solidFill>
                <a:effectLst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మార్గముగా మారి మనిషిగా మార్చావు</a:t>
            </a:r>
            <a:br>
              <a:rPr lang="te-IN" sz="8000" b="0" i="0" kern="1200" dirty="0">
                <a:solidFill>
                  <a:srgbClr val="000000"/>
                </a:solidFill>
                <a:effectLst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lang="te-IN" sz="8000" b="0" i="0" kern="1200" dirty="0">
                <a:solidFill>
                  <a:srgbClr val="000000"/>
                </a:solidFill>
                <a:effectLst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మహిని నీవు మాధుర్యముగా మార్చి</a:t>
            </a:r>
            <a:br>
              <a:rPr lang="te-IN" sz="8000" b="0" i="0" kern="1200" dirty="0">
                <a:solidFill>
                  <a:srgbClr val="000000"/>
                </a:solidFill>
                <a:effectLst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lang="te-IN" sz="8000" b="0" i="0" kern="1200" dirty="0">
                <a:solidFill>
                  <a:srgbClr val="000000"/>
                </a:solidFill>
                <a:effectLst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మాదిరి చూపి మరో రూపమిచ్చావు </a:t>
            </a:r>
            <a:r>
              <a:rPr lang="te-IN" sz="4400" b="1" i="0" kern="120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lang="te-IN" sz="8000" b="0" i="0" kern="1200" dirty="0">
                <a:solidFill>
                  <a:srgbClr val="000000"/>
                </a:solidFill>
                <a:effectLst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lang="te-IN" sz="8000" b="0" i="0" kern="1200" dirty="0">
                <a:solidFill>
                  <a:srgbClr val="000000"/>
                </a:solidFill>
                <a:effectLst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మహిమలో నేను మహిమను పొంద</a:t>
            </a:r>
            <a:br>
              <a:rPr lang="te-IN" sz="8000" b="0" i="0" kern="1200" dirty="0">
                <a:solidFill>
                  <a:srgbClr val="000000"/>
                </a:solidFill>
                <a:effectLst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lang="en-US" sz="8000" b="0" i="0" kern="1200" dirty="0">
                <a:solidFill>
                  <a:srgbClr val="000000"/>
                </a:solidFill>
                <a:effectLst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</a:t>
            </a:r>
            <a:r>
              <a:rPr lang="te-IN" sz="8000" b="0" i="0" kern="1200" dirty="0">
                <a:solidFill>
                  <a:srgbClr val="000000"/>
                </a:solidFill>
                <a:effectLst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మహిమగా మార్చింది నీ కృప </a:t>
            </a:r>
            <a:r>
              <a:rPr lang="te-IN" sz="4400" b="1" i="0" kern="120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     </a:t>
            </a:r>
            <a:endParaRPr lang="en-IN" sz="59500" dirty="0">
              <a:solidFill>
                <a:schemeClr val="accent2">
                  <a:lumMod val="7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2455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718165" y="761078"/>
            <a:ext cx="17466906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ఆనందింప చేసి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అభిషేకించావు </a:t>
            </a:r>
            <a:r>
              <a:rPr lang="te-IN" sz="4800" b="1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ఆశ తీర ఆరాధన చేసే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 </a:t>
            </a:r>
            <a:r>
              <a:rPr lang="te-IN" sz="4800" b="1" i="0" dirty="0">
                <a:solidFill>
                  <a:schemeClr val="accent2">
                    <a:lumMod val="7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8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75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BC0EFF-F9D8-4646-8714-6FEE2E62EF36}"/>
              </a:ext>
            </a:extLst>
          </p:cNvPr>
          <p:cNvSpPr txBox="1"/>
          <p:nvPr/>
        </p:nvSpPr>
        <p:spPr>
          <a:xfrm>
            <a:off x="2904564" y="1004047"/>
            <a:ext cx="10452848" cy="6309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te-IN" sz="800" i="0" dirty="0">
              <a:solidFill>
                <a:srgbClr val="FFFF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i="0" dirty="0">
                <a:solidFill>
                  <a:srgbClr val="FFFF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 </a:t>
            </a:r>
            <a:endParaRPr lang="en-US" sz="1800" i="0" dirty="0">
              <a:solidFill>
                <a:srgbClr val="FFFF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i="0" dirty="0">
                <a:solidFill>
                  <a:srgbClr val="FFFF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మనోహరుడా యేసయ్యా   </a:t>
            </a:r>
          </a:p>
          <a:p>
            <a:pPr algn="ctr"/>
            <a:r>
              <a:rPr lang="te-IN" sz="1800" i="0" dirty="0">
                <a:solidFill>
                  <a:srgbClr val="FFFF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</a:t>
            </a:r>
          </a:p>
          <a:p>
            <a:pPr algn="ctr"/>
            <a:r>
              <a:rPr lang="te-IN" sz="1800" i="0" dirty="0">
                <a:solidFill>
                  <a:srgbClr val="FFFF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ఏస్థితిలోనైననూ  </a:t>
            </a:r>
          </a:p>
          <a:p>
            <a:pPr algn="ctr"/>
            <a:r>
              <a:rPr lang="te-IN" sz="1800" i="0" dirty="0">
                <a:solidFill>
                  <a:srgbClr val="FFFF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 </a:t>
            </a:r>
            <a:endParaRPr lang="en-US" sz="1800" i="0" dirty="0">
              <a:solidFill>
                <a:srgbClr val="FFFF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i="0" dirty="0">
                <a:solidFill>
                  <a:srgbClr val="FFFF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సజీవుడనై ఆరాధించెద నిన్నే</a:t>
            </a:r>
          </a:p>
          <a:p>
            <a:pPr algn="ctr"/>
            <a:r>
              <a:rPr lang="te-IN" sz="1800" i="0" dirty="0">
                <a:solidFill>
                  <a:srgbClr val="FFFF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  <a:p>
            <a:pPr algn="ctr"/>
            <a:r>
              <a:rPr lang="te-IN" sz="1800" i="0" dirty="0">
                <a:solidFill>
                  <a:srgbClr val="FFFF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</a:t>
            </a:r>
            <a:endParaRPr lang="en-US" sz="1800" i="0" dirty="0">
              <a:solidFill>
                <a:srgbClr val="FFFF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i="0" dirty="0">
                <a:solidFill>
                  <a:srgbClr val="FFFF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కోరదగినది ఏముందినాలో  </a:t>
            </a:r>
          </a:p>
          <a:p>
            <a:pPr algn="ctr"/>
            <a:r>
              <a:rPr lang="te-IN" sz="1800" i="0" dirty="0">
                <a:solidFill>
                  <a:srgbClr val="FFFF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నీకు సాటెవ్వరూ</a:t>
            </a:r>
            <a:endParaRPr lang="en-US" sz="1800" i="0" dirty="0">
              <a:solidFill>
                <a:srgbClr val="FFFF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i="0" dirty="0">
                <a:solidFill>
                  <a:srgbClr val="FFFF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నీవే నా ప్రాణము – నిను వీడి నేనుండలేను </a:t>
            </a:r>
            <a:endParaRPr lang="en-US" sz="1800" dirty="0">
              <a:solidFill>
                <a:srgbClr val="FFFF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i="0" dirty="0">
              <a:solidFill>
                <a:srgbClr val="FFFF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i="0" dirty="0">
                <a:solidFill>
                  <a:srgbClr val="FFFF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</a:t>
            </a:r>
            <a:endParaRPr lang="en-US" sz="1800" i="0" dirty="0">
              <a:solidFill>
                <a:srgbClr val="FFFF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i="0" dirty="0">
                <a:solidFill>
                  <a:srgbClr val="FFFF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కడలి కెరటాలు వేధించువేళ  </a:t>
            </a:r>
          </a:p>
          <a:p>
            <a:pPr algn="ctr"/>
            <a:r>
              <a:rPr lang="te-IN" sz="1800" i="0" dirty="0">
                <a:solidFill>
                  <a:srgbClr val="FFFF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నీకు సాటెవ్వరూ</a:t>
            </a:r>
            <a:endParaRPr lang="en-US" sz="1800" i="0" dirty="0">
              <a:solidFill>
                <a:srgbClr val="FFFF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i="0" dirty="0">
                <a:solidFill>
                  <a:srgbClr val="FFFF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నీవేనా ధైర్యమూ – నీ కృపయే ఆధారమూ  </a:t>
            </a:r>
            <a:endParaRPr lang="en-US" sz="1800" i="0" dirty="0">
              <a:solidFill>
                <a:srgbClr val="FFFF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solidFill>
                <a:srgbClr val="FFFF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i="0" dirty="0">
                <a:solidFill>
                  <a:srgbClr val="FFFF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 </a:t>
            </a:r>
            <a:endParaRPr lang="en-US" sz="1800" i="0" dirty="0">
              <a:solidFill>
                <a:srgbClr val="FFFF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i="0" dirty="0">
                <a:solidFill>
                  <a:srgbClr val="FFFF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సంద్రములలో మార్గము చూపి </a:t>
            </a:r>
          </a:p>
          <a:p>
            <a:pPr algn="ctr"/>
            <a:r>
              <a:rPr lang="te-IN" sz="1800" i="0" dirty="0">
                <a:solidFill>
                  <a:srgbClr val="FFFF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 నీకు సాటెవ్వరూ</a:t>
            </a:r>
            <a:br>
              <a:rPr lang="te-IN" sz="1800" i="0" dirty="0">
                <a:solidFill>
                  <a:srgbClr val="FFFF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i="0" dirty="0">
                <a:solidFill>
                  <a:srgbClr val="FFFF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నీవేనా విజయమూ నీ మహిమయే నా గమ్యమూ</a:t>
            </a:r>
          </a:p>
          <a:p>
            <a:pPr algn="ctr"/>
            <a:r>
              <a:rPr lang="te-IN" sz="1800" i="0" dirty="0">
                <a:solidFill>
                  <a:srgbClr val="FFFF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370795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B6FEF3-38C2-44D5-9728-F65480BABA12}"/>
              </a:ext>
            </a:extLst>
          </p:cNvPr>
          <p:cNvSpPr txBox="1"/>
          <p:nvPr/>
        </p:nvSpPr>
        <p:spPr>
          <a:xfrm>
            <a:off x="5976" y="107574"/>
            <a:ext cx="16250024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FFFF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 </a:t>
            </a:r>
            <a:endParaRPr lang="en-US" sz="9600" i="0" dirty="0">
              <a:solidFill>
                <a:srgbClr val="FFFF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i="0" dirty="0">
                <a:solidFill>
                  <a:srgbClr val="FFFF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మనోహరుడా యేసయ్యా   </a:t>
            </a:r>
          </a:p>
          <a:p>
            <a:pPr algn="ctr"/>
            <a:r>
              <a:rPr lang="te-IN" sz="9600" i="0" dirty="0">
                <a:solidFill>
                  <a:srgbClr val="FFFF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</a:t>
            </a:r>
          </a:p>
          <a:p>
            <a:pPr algn="ctr"/>
            <a:r>
              <a:rPr lang="te-IN" sz="9600" i="0" dirty="0">
                <a:solidFill>
                  <a:srgbClr val="FFFF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ఏస్థితిలోనైననూ  </a:t>
            </a:r>
          </a:p>
          <a:p>
            <a:pPr algn="ctr"/>
            <a:r>
              <a:rPr lang="te-IN" sz="9600" i="0" dirty="0">
                <a:solidFill>
                  <a:srgbClr val="FFFF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 </a:t>
            </a:r>
            <a:endParaRPr lang="en-US" sz="9600" i="0" dirty="0">
              <a:solidFill>
                <a:srgbClr val="FFFF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i="0" dirty="0">
                <a:solidFill>
                  <a:srgbClr val="FFFF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సజీవుడనై ఆరాధించెద నిన్నే</a:t>
            </a:r>
          </a:p>
        </p:txBody>
      </p:sp>
    </p:spTree>
    <p:extLst>
      <p:ext uri="{BB962C8B-B14F-4D97-AF65-F5344CB8AC3E}">
        <p14:creationId xmlns:p14="http://schemas.microsoft.com/office/powerpoint/2010/main" val="402437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E59B29-C0C9-4BA2-B205-A75BBD5061BE}"/>
              </a:ext>
            </a:extLst>
          </p:cNvPr>
          <p:cNvSpPr txBox="1"/>
          <p:nvPr/>
        </p:nvSpPr>
        <p:spPr>
          <a:xfrm>
            <a:off x="-6350" y="228601"/>
            <a:ext cx="16262350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FFFF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</a:t>
            </a:r>
            <a:endParaRPr lang="en-US" sz="9600" i="0" dirty="0">
              <a:solidFill>
                <a:srgbClr val="FFFF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i="0" dirty="0">
                <a:solidFill>
                  <a:srgbClr val="FFFF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కోరదగినది ఏముందినాలో  </a:t>
            </a:r>
          </a:p>
          <a:p>
            <a:pPr algn="ctr"/>
            <a:r>
              <a:rPr lang="te-IN" sz="9600" i="0" dirty="0">
                <a:solidFill>
                  <a:srgbClr val="FFFF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</a:t>
            </a:r>
            <a:endParaRPr lang="en-US" sz="9600" i="0" dirty="0">
              <a:solidFill>
                <a:srgbClr val="FFFF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i="0" dirty="0">
                <a:solidFill>
                  <a:srgbClr val="FFFF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నీకు సాటెవ్వరూ</a:t>
            </a:r>
            <a:endParaRPr lang="en-US" sz="9600" i="0" dirty="0">
              <a:solidFill>
                <a:srgbClr val="FFFF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i="0" dirty="0">
                <a:solidFill>
                  <a:srgbClr val="FFFF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నీవే నా ప్రాణము </a:t>
            </a:r>
            <a:endParaRPr lang="en-US" sz="9600" i="0" dirty="0">
              <a:solidFill>
                <a:srgbClr val="FFFF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i="0" dirty="0">
                <a:solidFill>
                  <a:srgbClr val="FFFF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నిను వీడి నేనుండలేను </a:t>
            </a:r>
            <a:endParaRPr lang="en-US" sz="9600" dirty="0">
              <a:solidFill>
                <a:srgbClr val="FFFF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94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CF43ED-1BDE-4380-87D5-58B4C6C55D7E}"/>
              </a:ext>
            </a:extLst>
          </p:cNvPr>
          <p:cNvSpPr txBox="1"/>
          <p:nvPr/>
        </p:nvSpPr>
        <p:spPr>
          <a:xfrm>
            <a:off x="-3278" y="1"/>
            <a:ext cx="16259278" cy="932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0000" i="0" dirty="0">
                <a:solidFill>
                  <a:srgbClr val="FFFF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</a:t>
            </a:r>
            <a:endParaRPr lang="en-US" sz="10000" i="0" dirty="0">
              <a:solidFill>
                <a:srgbClr val="FFFF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0000" i="0" dirty="0">
                <a:solidFill>
                  <a:srgbClr val="FFFF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కడలి కెరటాలు వేధించువేళ  </a:t>
            </a:r>
          </a:p>
          <a:p>
            <a:pPr algn="ctr"/>
            <a:r>
              <a:rPr lang="te-IN" sz="10000" i="0" dirty="0">
                <a:solidFill>
                  <a:srgbClr val="FFFF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</a:t>
            </a:r>
            <a:endParaRPr lang="en-US" sz="10000" i="0" dirty="0">
              <a:solidFill>
                <a:srgbClr val="FFFF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0000" i="0" dirty="0">
                <a:solidFill>
                  <a:srgbClr val="FFFF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</a:t>
            </a:r>
            <a:endParaRPr lang="en-US" sz="10000" i="0" dirty="0">
              <a:solidFill>
                <a:srgbClr val="FFFF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0000" i="0" dirty="0">
                <a:solidFill>
                  <a:srgbClr val="FFFF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నీవేనా ధైర్యమూ </a:t>
            </a:r>
            <a:endParaRPr lang="en-US" sz="10000" i="0" dirty="0">
              <a:solidFill>
                <a:srgbClr val="FFFF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10000" i="0" dirty="0">
                <a:solidFill>
                  <a:srgbClr val="FFFF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10000" i="0" dirty="0">
                <a:solidFill>
                  <a:srgbClr val="FFFF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ఆధారమూ  </a:t>
            </a:r>
            <a:endParaRPr lang="en-US" sz="10000" i="0" dirty="0">
              <a:solidFill>
                <a:srgbClr val="FFFF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04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16A37F-BD07-4C19-B3F6-2CED86AEC651}"/>
              </a:ext>
            </a:extLst>
          </p:cNvPr>
          <p:cNvSpPr txBox="1"/>
          <p:nvPr/>
        </p:nvSpPr>
        <p:spPr>
          <a:xfrm>
            <a:off x="5976" y="71717"/>
            <a:ext cx="16250024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FFFF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 </a:t>
            </a:r>
            <a:endParaRPr lang="en-US" sz="9600" i="0" dirty="0">
              <a:solidFill>
                <a:srgbClr val="FFFF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i="0" dirty="0">
                <a:solidFill>
                  <a:srgbClr val="FFFF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సంద్రములలో మార్గము చూపి </a:t>
            </a:r>
          </a:p>
          <a:p>
            <a:pPr algn="ctr"/>
            <a:r>
              <a:rPr lang="te-IN" sz="9600" i="0" dirty="0">
                <a:solidFill>
                  <a:srgbClr val="FFFF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</a:t>
            </a:r>
            <a:endParaRPr lang="en-US" sz="9600" i="0" dirty="0">
              <a:solidFill>
                <a:srgbClr val="FFFF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i="0" dirty="0">
                <a:solidFill>
                  <a:srgbClr val="FFFF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నీకు సాటెవ్వరూ</a:t>
            </a:r>
            <a:br>
              <a:rPr lang="te-IN" sz="9600" i="0" dirty="0">
                <a:solidFill>
                  <a:srgbClr val="FFFF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FFFF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నీవేనా విజయమూ </a:t>
            </a:r>
            <a:endParaRPr lang="en-US" sz="9600" i="0" dirty="0">
              <a:solidFill>
                <a:srgbClr val="FFFF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i="0" dirty="0">
                <a:solidFill>
                  <a:srgbClr val="FFFF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మహిమయే నా గమ్యమూ</a:t>
            </a:r>
          </a:p>
        </p:txBody>
      </p:sp>
    </p:spTree>
    <p:extLst>
      <p:ext uri="{BB962C8B-B14F-4D97-AF65-F5344CB8AC3E}">
        <p14:creationId xmlns:p14="http://schemas.microsoft.com/office/powerpoint/2010/main" val="392828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1074846"/>
            <a:ext cx="15636875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నామమున్ బట్టి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నీతి మార్గములో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త్రోవ చూపి నడిపించును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సేదదీర్చును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3739421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618EF2-925F-4840-A91B-5A1825AB7D39}"/>
              </a:ext>
            </a:extLst>
          </p:cNvPr>
          <p:cNvSpPr/>
          <p:nvPr/>
        </p:nvSpPr>
        <p:spPr>
          <a:xfrm>
            <a:off x="4064000" y="1409700"/>
            <a:ext cx="8128000" cy="738663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te-IN" dirty="0"/>
              <a:t>నీవే కృపాధారముత్రియేక దేవా</a:t>
            </a:r>
          </a:p>
          <a:p>
            <a:pPr algn="ctr"/>
            <a:r>
              <a:rPr lang="te-IN" dirty="0"/>
              <a:t>నీవే క్షేమాధారము నా యేసయ్యా /2/</a:t>
            </a:r>
          </a:p>
          <a:p>
            <a:pPr algn="ctr"/>
            <a:r>
              <a:rPr lang="te-IN" dirty="0"/>
              <a:t>నూతన బలమును నవ నూతన కృపను /2/</a:t>
            </a:r>
          </a:p>
          <a:p>
            <a:pPr algn="ctr"/>
            <a:r>
              <a:rPr lang="te-IN" dirty="0"/>
              <a:t>నేటివరకు దయచేయుచున్నావు – నిన్నే ఆరాధింతును పరిశుద్ధుడా</a:t>
            </a:r>
          </a:p>
          <a:p>
            <a:pPr algn="ctr"/>
            <a:r>
              <a:rPr lang="te-IN" dirty="0"/>
              <a:t>ఈ స్తోత్ర గీతము నీకేనయ్యా .. /నీవే/</a:t>
            </a:r>
          </a:p>
          <a:p>
            <a:pPr algn="ctr"/>
            <a:r>
              <a:rPr lang="te-IN" dirty="0"/>
              <a:t>1. ఆనందించితిని అనురాగ బంధాల ఆశ్రయపురమైన నీలో నేను /2/</a:t>
            </a:r>
          </a:p>
          <a:p>
            <a:pPr algn="ctr"/>
            <a:r>
              <a:rPr lang="te-IN" dirty="0"/>
              <a:t>ఆకర్షించితివి ఆకాశముకంటె ఉన్నతమైన నీ ప్రేమను చూపి /2/</a:t>
            </a:r>
          </a:p>
          <a:p>
            <a:pPr algn="ctr"/>
            <a:r>
              <a:rPr lang="te-IN" dirty="0"/>
              <a:t>ఆపదలెన్నో అలముకున్నను – అభయము నిచ్చితివి</a:t>
            </a:r>
          </a:p>
          <a:p>
            <a:pPr algn="ctr"/>
            <a:r>
              <a:rPr lang="te-IN" dirty="0"/>
              <a:t>ఆవేదనల అగ్నిజ్వాలలో అండగ నిలచితివి</a:t>
            </a:r>
          </a:p>
          <a:p>
            <a:pPr algn="ctr"/>
            <a:r>
              <a:rPr lang="te-IN" dirty="0"/>
              <a:t>ఆలొచనవై ఆశ్రయమిచ్చి కాపాడుచున్నావు</a:t>
            </a:r>
          </a:p>
          <a:p>
            <a:pPr algn="ctr"/>
            <a:r>
              <a:rPr lang="te-IN" dirty="0"/>
              <a:t>నీకే ఈ ప్రేమగీతం అంకితమయ్యా</a:t>
            </a:r>
          </a:p>
          <a:p>
            <a:pPr algn="ctr"/>
            <a:r>
              <a:rPr lang="te-IN" dirty="0"/>
              <a:t>ఈ స్తోత్ర గీతం అంకితమయ్యా /2/నీవే/</a:t>
            </a:r>
          </a:p>
          <a:p>
            <a:pPr algn="ctr"/>
            <a:r>
              <a:rPr lang="te-IN" dirty="0"/>
              <a:t>2. సర్వకృపానిధి – సీయోను పురవాసి – నీ స్వాస్థ్యముకై నను పిలచితివి /2/</a:t>
            </a:r>
          </a:p>
          <a:p>
            <a:pPr algn="ctr"/>
            <a:r>
              <a:rPr lang="te-IN" dirty="0"/>
              <a:t>సిలువను మోయుచు నీ చిత్తమును నెరవేర్చెదను – సహనము కలిగి /2/</a:t>
            </a:r>
          </a:p>
          <a:p>
            <a:pPr algn="ctr"/>
            <a:r>
              <a:rPr lang="te-IN" dirty="0"/>
              <a:t>శిధిలముకాని సంపదలెన్నో నాకై దాచితివి</a:t>
            </a:r>
          </a:p>
          <a:p>
            <a:pPr algn="ctr"/>
            <a:r>
              <a:rPr lang="te-IN" dirty="0"/>
              <a:t>సాహసమైన గొప్ప కార్యములు నాకై చేసితివి</a:t>
            </a:r>
          </a:p>
          <a:p>
            <a:pPr algn="ctr"/>
            <a:r>
              <a:rPr lang="te-IN" dirty="0"/>
              <a:t>సర్వశక్తి గల దేవుడవై నడిపించుచున్నావు</a:t>
            </a:r>
          </a:p>
          <a:p>
            <a:pPr algn="ctr"/>
            <a:r>
              <a:rPr lang="te-IN" dirty="0"/>
              <a:t>నిన్నే ఆరాధింతును పరిశుద్ధుడా – ఈ స్తోత్ర గీతము నీకేనయా /నీవే/</a:t>
            </a:r>
          </a:p>
          <a:p>
            <a:pPr algn="ctr"/>
            <a:r>
              <a:rPr lang="te-IN" dirty="0"/>
              <a:t>3. ప్రాకారములను దాటించితివి – ప్రార్ధన వినెడి పావనమూర్తివి /2/</a:t>
            </a:r>
          </a:p>
          <a:p>
            <a:pPr algn="ctr"/>
            <a:r>
              <a:rPr lang="te-IN" dirty="0"/>
              <a:t>పరిశుద్ధులతో నను నిలిపితివి – నీ కార్యములను నూతన పరచి /2/</a:t>
            </a:r>
          </a:p>
          <a:p>
            <a:pPr algn="ctr"/>
            <a:r>
              <a:rPr lang="te-IN" dirty="0"/>
              <a:t>పావనమైన జీవనయాత్రలో విజయము నిచ్చితివి</a:t>
            </a:r>
          </a:p>
          <a:p>
            <a:pPr algn="ctr"/>
            <a:r>
              <a:rPr lang="te-IN" dirty="0"/>
              <a:t>పరామరాజ్యములో నిలుపుటకొరకు అభిషేకించితివి</a:t>
            </a:r>
          </a:p>
          <a:p>
            <a:pPr algn="ctr"/>
            <a:r>
              <a:rPr lang="te-IN" dirty="0"/>
              <a:t>పావనుడా నా అడుగులు జారక స్థిరపరచినావు</a:t>
            </a:r>
          </a:p>
          <a:p>
            <a:pPr algn="ctr"/>
            <a:r>
              <a:rPr lang="te-IN" dirty="0"/>
              <a:t>నిన్నే ఆరాధింతును పరిశుద్ధుడా – ఈ స్తోత్ర గీతము నీకెనయా /నీవే/</a:t>
            </a:r>
          </a:p>
          <a:p>
            <a:pPr algn="ctr"/>
            <a:br>
              <a:rPr lang="te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801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4ADBB9-9D5A-4B89-8F9A-CAD78F64EE32}"/>
              </a:ext>
            </a:extLst>
          </p:cNvPr>
          <p:cNvSpPr/>
          <p:nvPr/>
        </p:nvSpPr>
        <p:spPr>
          <a:xfrm>
            <a:off x="-319809" y="832515"/>
            <a:ext cx="16895617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నీవే కృపాధారముత్రియేక దేవా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నీవే క్షేమాధారము నా యేసయ్యా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/2/</a:t>
            </a:r>
            <a:endParaRPr lang="te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నూతన బలమును నవ నూతన కృపను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/2/</a:t>
            </a:r>
            <a:endParaRPr lang="te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నేటివరకు దయచేయుచున్నావు – 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నిన్నే ఆరాధింతును పరిశుద్ధుడా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ఈ స్తోత్ర గీతము నీకేనయ్యా .. </a:t>
            </a:r>
          </a:p>
        </p:txBody>
      </p:sp>
    </p:spTree>
    <p:extLst>
      <p:ext uri="{BB962C8B-B14F-4D97-AF65-F5344CB8AC3E}">
        <p14:creationId xmlns:p14="http://schemas.microsoft.com/office/powerpoint/2010/main" val="44051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4ADBB9-9D5A-4B89-8F9A-CAD78F64EE32}"/>
              </a:ext>
            </a:extLst>
          </p:cNvPr>
          <p:cNvSpPr/>
          <p:nvPr/>
        </p:nvSpPr>
        <p:spPr>
          <a:xfrm>
            <a:off x="-319809" y="370850"/>
            <a:ext cx="16895617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ఆనందించితిని అనురాగ బంధాల 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ఆశ్రయపురమైన నీలో నేను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/2/</a:t>
            </a: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ఆకర్షించితివి ఆకాశముకంటె 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ఉన్నతమైన నీ ప్రేమను చూపి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/2/</a:t>
            </a:r>
            <a:endParaRPr lang="te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ఆపదలెన్నో అలముకున్నను – అభయము నిచ్చితివి</a:t>
            </a: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ఆవేదనల అగ్నిజ్వాలలో అండగ నిలచితివి</a:t>
            </a: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ఆలొచనవై ఆశ్రయమిచ్చి కాపాడుచున్నావు</a:t>
            </a: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నీకే ఈ ప్రేమగీతం అంకితమయ్యా</a:t>
            </a: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ఈ స్తోత్ర గీతం అంకితమయ్యా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/2/</a:t>
            </a:r>
            <a:endParaRPr lang="te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21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4ADBB9-9D5A-4B89-8F9A-CAD78F64EE32}"/>
              </a:ext>
            </a:extLst>
          </p:cNvPr>
          <p:cNvSpPr/>
          <p:nvPr/>
        </p:nvSpPr>
        <p:spPr>
          <a:xfrm>
            <a:off x="-319809" y="370850"/>
            <a:ext cx="16895617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సర్వకృపానిధి – సీయోను పురవాసి – 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స్వాస్థ్యముకై నను పిలచితివి /2/</a:t>
            </a: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సిలువను మోయుచు నీ చిత్తమును నెరవేర్చెదను – 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సహనము కలిగి /2/</a:t>
            </a: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శిధిలముకాని సంపదలెన్నో నాకై దాచితివి</a:t>
            </a: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సాహసమైన గొప్ప కార్యములు నాకై చేసితివి</a:t>
            </a: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సర్వశక్తి గల దేవుడవై నడిపించుచున్నావు</a:t>
            </a: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నిన్నే ఆరాధింతును పరిశుద్ధుడా – 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ఈ స్తోత్ర గీతము నీకేనయా</a:t>
            </a:r>
          </a:p>
        </p:txBody>
      </p:sp>
    </p:spTree>
    <p:extLst>
      <p:ext uri="{BB962C8B-B14F-4D97-AF65-F5344CB8AC3E}">
        <p14:creationId xmlns:p14="http://schemas.microsoft.com/office/powerpoint/2010/main" val="363785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4ADBB9-9D5A-4B89-8F9A-CAD78F64EE32}"/>
              </a:ext>
            </a:extLst>
          </p:cNvPr>
          <p:cNvSpPr/>
          <p:nvPr/>
        </p:nvSpPr>
        <p:spPr>
          <a:xfrm>
            <a:off x="0" y="-44649"/>
            <a:ext cx="16256000" cy="9233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ప్రాకారములను దాటించితివి – </a:t>
            </a:r>
            <a:endParaRPr lang="en-US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ప్రార్ధన వినెడి పావనమూర్తివి /2/</a:t>
            </a:r>
          </a:p>
          <a:p>
            <a:pPr algn="ctr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పరిశుద్ధులతో నను నిలిపితివి – </a:t>
            </a:r>
            <a:endParaRPr lang="en-US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 కార్యములను నూతన పరచి /2/</a:t>
            </a:r>
          </a:p>
          <a:p>
            <a:pPr algn="ctr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పావనమైన జీవనయాత్రలో విజయము నిచ్చితివి</a:t>
            </a:r>
          </a:p>
          <a:p>
            <a:pPr algn="ctr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పరామరాజ్యములో నిలుపుటకొరకు అభిషేకించితివి</a:t>
            </a:r>
          </a:p>
          <a:p>
            <a:pPr algn="ctr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పావనుడా నా అడుగులు జారక స్థిరపరచినావు</a:t>
            </a:r>
          </a:p>
          <a:p>
            <a:pPr algn="ctr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నిన్నే ఆరాధింతును పరిశుద్ధుడా – </a:t>
            </a:r>
            <a:endParaRPr lang="en-US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ఈ స్తోత్ర గీతము నీకెనయా</a:t>
            </a:r>
          </a:p>
        </p:txBody>
      </p:sp>
    </p:spTree>
    <p:extLst>
      <p:ext uri="{BB962C8B-B14F-4D97-AF65-F5344CB8AC3E}">
        <p14:creationId xmlns:p14="http://schemas.microsoft.com/office/powerpoint/2010/main" val="353180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A83061-B9E5-41C8-A3B7-56FD76F0B74E}"/>
              </a:ext>
            </a:extLst>
          </p:cNvPr>
          <p:cNvSpPr txBox="1"/>
          <p:nvPr/>
        </p:nvSpPr>
        <p:spPr>
          <a:xfrm>
            <a:off x="5976" y="1"/>
            <a:ext cx="1625002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te-IN" sz="180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విడువని దేవుడ నీవే మా మంచి యేసయ్యా</a:t>
            </a:r>
            <a:b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పాపికి ఆశ్రయపురము నీవే మెస్సయ్యా</a:t>
            </a:r>
            <a:b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ప్రేమించుటకు క్షమియించుటకు</a:t>
            </a:r>
            <a:b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రక్షించుటకు అర్హుడ నీవే (2)</a:t>
            </a:r>
            <a:b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యేసయ్యా యేసయ్యా యేసయ్యా</a:t>
            </a:r>
            <a:b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నలువది సంవత్రరములు </a:t>
            </a:r>
          </a:p>
          <a:p>
            <a:pPr algn="ctr"/>
            <a:r>
              <a:rPr lang="te-IN" sz="180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పితరుల నడిపిన దేవా</a:t>
            </a:r>
            <a:b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అరణ్య మార్గమైనా అన్నీ నీవైనావు (2)</a:t>
            </a:r>
            <a:b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జీవాహారమై ఆకలి తీర్చావు</a:t>
            </a:r>
            <a:b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కదిలే బండవై దాహము తీర్చావు (2)</a:t>
            </a:r>
            <a:b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యేసయ్యా యేసయ్యా యేసయ్యా</a:t>
            </a:r>
            <a:b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ఇత్తడి సర్పమువోలే పైకెత్తబడినావు</a:t>
            </a:r>
            <a:b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నిన్ను చూచినవారు ఆనాడు బ్రతికారు (2)</a:t>
            </a:r>
            <a:b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సిలువపై వ్రేలాడే నీ దరి చేరిన</a:t>
            </a:r>
            <a:b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జనులందరు నేడు నిత్యము బ్రతుకుదురు </a:t>
            </a:r>
            <a:r>
              <a:rPr lang="te-IN" sz="140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యేసయ్యా యేసయ్యా యేసయ్యా</a:t>
            </a:r>
          </a:p>
          <a:p>
            <a:pPr algn="ctr"/>
            <a:endParaRPr lang="te-IN" sz="180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10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E4BA02-697E-4EC7-AA1F-B532BD8A3900}"/>
              </a:ext>
            </a:extLst>
          </p:cNvPr>
          <p:cNvSpPr txBox="1"/>
          <p:nvPr/>
        </p:nvSpPr>
        <p:spPr>
          <a:xfrm>
            <a:off x="5976" y="233078"/>
            <a:ext cx="16250024" cy="10926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విడువని దేవుడ నీవే మా మంచి యేసయ్యా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పాపికి ఆశ్రయపురము నీవే మెస్సయ్యా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ప్రేమించుటకు క్షమియించుటకు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రక్షించుటకు అర్హుడ నీవే (2)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యేసయ్యా </a:t>
            </a:r>
            <a:endParaRPr lang="en-US" sz="880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యేసయ్యా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358892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407624-E32D-4877-85E3-D9EE34F16803}"/>
              </a:ext>
            </a:extLst>
          </p:cNvPr>
          <p:cNvSpPr txBox="1"/>
          <p:nvPr/>
        </p:nvSpPr>
        <p:spPr>
          <a:xfrm>
            <a:off x="717176" y="84208"/>
            <a:ext cx="14827624" cy="11172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నలువది సంవత్రరములు </a:t>
            </a:r>
          </a:p>
          <a:p>
            <a:pPr algn="ctr"/>
            <a:r>
              <a:rPr lang="te-IN" sz="800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పితరుల నడిపిన దేవా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అరణ్య మార్గమైనా అన్నీ నీవైనావు 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జీవాహారమై ఆకలి తీర్చావు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కదిలే బండవై దాహము తీర్చావు 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యేసయ్యా </a:t>
            </a:r>
            <a:endParaRPr lang="en-US" sz="800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యేసయ్యా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04638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0FA535-9131-4471-A3FF-E7D7BD949296}"/>
              </a:ext>
            </a:extLst>
          </p:cNvPr>
          <p:cNvSpPr txBox="1"/>
          <p:nvPr/>
        </p:nvSpPr>
        <p:spPr>
          <a:xfrm>
            <a:off x="-3278" y="412955"/>
            <a:ext cx="16259278" cy="8463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ఇత్తడి సర్పమువోలే పైకెత్తబడినావు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నిన్ను చూచినవారు ఆనాడు బ్రతికారు (2)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సిలువపై వ్రేలాడే నీ దరి చేరిన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జనులందరు నేడు నిత్యము బ్రతుకుదురు </a:t>
            </a:r>
            <a:r>
              <a:rPr lang="te-IN" sz="720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యేసయ్యా </a:t>
            </a:r>
            <a:endParaRPr lang="en-US" sz="880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62014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539AAA-E15C-4C64-B2AD-2CA48BC43BD3}"/>
              </a:ext>
            </a:extLst>
          </p:cNvPr>
          <p:cNvSpPr txBox="1"/>
          <p:nvPr/>
        </p:nvSpPr>
        <p:spPr>
          <a:xfrm>
            <a:off x="1376363" y="266700"/>
            <a:ext cx="13487400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e-IN" altLang="en-US" dirty="0"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</a:t>
            </a:r>
            <a:r>
              <a:rPr lang="en-US" altLang="en-US" dirty="0"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lang="te-IN" altLang="en-US" dirty="0">
                <a:latin typeface="Ramabhadra" panose="02000600000000000000" pitchFamily="2" charset="0"/>
                <a:cs typeface="Ramabhadra" panose="02000600000000000000" pitchFamily="2" charset="0"/>
              </a:rPr>
              <a:t>ఆదరణ కిరణమా</a:t>
            </a:r>
            <a:br>
              <a:rPr lang="en-US" altLang="en-US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altLang="en-US" dirty="0">
                <a:latin typeface="Ramabhadra" panose="02000600000000000000" pitchFamily="2" charset="0"/>
                <a:cs typeface="Ramabhadra" panose="02000600000000000000" pitchFamily="2" charset="0"/>
              </a:rPr>
              <a:t>పూజ్యుడ పరిపూర్ణుడా </a:t>
            </a:r>
            <a:r>
              <a:rPr lang="en-US" altLang="en-US" dirty="0"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lang="te-IN" altLang="en-US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నిలయమా</a:t>
            </a:r>
            <a:br>
              <a:rPr lang="en-US" altLang="en-US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altLang="en-US" dirty="0"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 మించి పాడనా</a:t>
            </a:r>
            <a:br>
              <a:rPr lang="en-US" altLang="en-US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altLang="en-US" dirty="0"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altLang="en-US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en-US" altLang="en-US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altLang="en-US" dirty="0"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</a:t>
            </a:r>
            <a:r>
              <a:rPr lang="en-US" altLang="en-US" dirty="0"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lang="te-IN" altLang="en-US" dirty="0">
                <a:latin typeface="Ramabhadra" panose="02000600000000000000" pitchFamily="2" charset="0"/>
                <a:cs typeface="Ramabhadra" panose="02000600000000000000" pitchFamily="2" charset="0"/>
              </a:rPr>
              <a:t>నా రక్షణ శృంగము నీవే</a:t>
            </a:r>
            <a:br>
              <a:rPr lang="en-US" altLang="en-US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altLang="en-US" dirty="0"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 చేసెద నీకే </a:t>
            </a:r>
            <a:r>
              <a:rPr lang="en-US" altLang="en-US" dirty="0"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lang="te-IN" altLang="en-US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స్తుతులర్పించెద నీకే</a:t>
            </a:r>
            <a:br>
              <a:rPr lang="en-US" altLang="en-US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altLang="en-US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e-IN" altLang="en-US" dirty="0">
                <a:latin typeface="Ramabhadra" panose="02000600000000000000" pitchFamily="2" charset="0"/>
                <a:cs typeface="Ramabhadra" panose="02000600000000000000" pitchFamily="2" charset="0"/>
              </a:rPr>
              <a:t>సమ్మతిలేని సుడిగుండాలే ఆవరించగా</a:t>
            </a:r>
            <a:br>
              <a:rPr lang="en-US" altLang="en-US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altLang="en-US" dirty="0">
                <a:latin typeface="Ramabhadra" panose="02000600000000000000" pitchFamily="2" charset="0"/>
                <a:cs typeface="Ramabhadra" panose="02000600000000000000" pitchFamily="2" charset="0"/>
              </a:rPr>
              <a:t>గమనములేని పోరాటాలే తరుముచుండగా</a:t>
            </a:r>
            <a:br>
              <a:rPr lang="en-US" altLang="en-US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altLang="en-US" dirty="0"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 నా యెడల</a:t>
            </a:r>
            <a:r>
              <a:rPr lang="en-US" altLang="en-US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altLang="en-US" dirty="0">
                <a:latin typeface="Ramabhadra" panose="02000600000000000000" pitchFamily="2" charset="0"/>
                <a:cs typeface="Ramabhadra" panose="02000600000000000000" pitchFamily="2" charset="0"/>
              </a:rPr>
              <a:t>సందేహ మేమి లేకుండా</a:t>
            </a:r>
            <a:br>
              <a:rPr lang="en-US" altLang="en-US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altLang="en-US" dirty="0">
                <a:latin typeface="Ramabhadra" panose="02000600000000000000" pitchFamily="2" charset="0"/>
                <a:cs typeface="Ramabhadra" panose="02000600000000000000" pitchFamily="2" charset="0"/>
              </a:rPr>
              <a:t>హేతువే లేని ప్రేమ చూపించి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e-IN" altLang="en-US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 చాటునే దాచావు </a:t>
            </a:r>
            <a:r>
              <a:rPr lang="en-US" altLang="en-US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en-US" altLang="en-US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altLang="en-US" dirty="0"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</a:t>
            </a:r>
            <a:r>
              <a:rPr lang="en-US" altLang="en-US" dirty="0"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lang="te-IN" altLang="en-US" dirty="0">
                <a:latin typeface="Ramabhadra" panose="02000600000000000000" pitchFamily="2" charset="0"/>
                <a:cs typeface="Ramabhadra" panose="02000600000000000000" pitchFamily="2" charset="0"/>
              </a:rPr>
              <a:t>అమృత సంగీతము నీవే</a:t>
            </a:r>
            <a:br>
              <a:rPr lang="en-US" altLang="en-US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altLang="en-US" dirty="0">
                <a:latin typeface="Ramabhadra" panose="02000600000000000000" pitchFamily="2" charset="0"/>
                <a:cs typeface="Ramabhadra" panose="02000600000000000000" pitchFamily="2" charset="0"/>
              </a:rPr>
              <a:t>స్తుతిమాలిక నీకే </a:t>
            </a:r>
            <a:r>
              <a:rPr lang="en-US" altLang="en-US" dirty="0"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lang="te-IN" altLang="en-US" dirty="0">
                <a:latin typeface="Ramabhadra" panose="02000600000000000000" pitchFamily="2" charset="0"/>
                <a:cs typeface="Ramabhadra" panose="02000600000000000000" pitchFamily="2" charset="0"/>
              </a:rPr>
              <a:t>వజ్ర సంకల్పము నీవే</a:t>
            </a:r>
            <a:br>
              <a:rPr lang="en-US" altLang="en-US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altLang="en-US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e-IN" altLang="en-US" dirty="0"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</a:t>
            </a:r>
            <a:r>
              <a:rPr lang="en-US" altLang="en-US" dirty="0"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lang="te-IN" altLang="en-US" dirty="0">
                <a:latin typeface="Ramabhadra" panose="02000600000000000000" pitchFamily="2" charset="0"/>
                <a:cs typeface="Ramabhadra" panose="02000600000000000000" pitchFamily="2" charset="0"/>
              </a:rPr>
              <a:t>మార్గదర్శివై</a:t>
            </a:r>
            <a:br>
              <a:rPr lang="en-US" altLang="en-US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altLang="en-US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</a:t>
            </a:r>
            <a:r>
              <a:rPr lang="en-US" altLang="en-US" dirty="0"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lang="te-IN" altLang="en-US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సత్యవంతుడా</a:t>
            </a:r>
            <a:br>
              <a:rPr lang="en-US" altLang="en-US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altLang="en-US" dirty="0"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మనస్సుతో </a:t>
            </a:r>
            <a:r>
              <a:rPr lang="en-US" altLang="en-US" dirty="0"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lang="te-IN" altLang="en-US" dirty="0">
                <a:latin typeface="Ramabhadra" panose="02000600000000000000" pitchFamily="2" charset="0"/>
                <a:cs typeface="Ramabhadra" panose="02000600000000000000" pitchFamily="2" charset="0"/>
              </a:rPr>
              <a:t>హృదయార్చనే చేసెద</a:t>
            </a:r>
            <a:br>
              <a:rPr lang="en-US" altLang="en-US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altLang="en-US" dirty="0"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</a:t>
            </a:r>
            <a:r>
              <a:rPr lang="en-US" altLang="en-US" dirty="0"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lang="te-IN" altLang="en-US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వాడలో </a:t>
            </a:r>
            <a:r>
              <a:rPr lang="en-US" altLang="en-US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altLang="en-US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e-IN" altLang="en-US" dirty="0">
                <a:latin typeface="Ramabhadra" panose="02000600000000000000" pitchFamily="2" charset="0"/>
                <a:cs typeface="Ramabhadra" panose="02000600000000000000" pitchFamily="2" charset="0"/>
              </a:rPr>
              <a:t>నీతో ఉంటే చాలయ్యా </a:t>
            </a:r>
            <a:r>
              <a:rPr lang="en-US" altLang="en-US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en-US" altLang="en-US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altLang="en-US" dirty="0"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</a:t>
            </a:r>
            <a:r>
              <a:rPr lang="en-US" altLang="en-US" dirty="0"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lang="te-IN" altLang="en-US" dirty="0">
                <a:latin typeface="Ramabhadra" panose="02000600000000000000" pitchFamily="2" charset="0"/>
                <a:cs typeface="Ramabhadra" panose="02000600000000000000" pitchFamily="2" charset="0"/>
              </a:rPr>
              <a:t>కనుల పండుగ నీవేగా</a:t>
            </a:r>
            <a:br>
              <a:rPr lang="en-US" altLang="en-US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altLang="en-US" dirty="0"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</a:t>
            </a:r>
            <a:r>
              <a:rPr lang="en-US" altLang="en-US" dirty="0"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lang="te-IN" altLang="en-US" dirty="0">
                <a:latin typeface="Ramabhadra" panose="02000600000000000000" pitchFamily="2" charset="0"/>
                <a:cs typeface="Ramabhadra" panose="02000600000000000000" pitchFamily="2" charset="0"/>
              </a:rPr>
              <a:t>విజయశిఖరము నీవేగా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te-IN" altLang="en-US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ఊహకందని ఉన్నతమైనది - దివ్యనగరమే </a:t>
            </a: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స్ఫటికము పోలిన సుందరమైనది -  నీరాజ్యమే</a:t>
            </a: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ఆ నగరమే లక్షమై - మహిమాత్మతో నింపినావు </a:t>
            </a: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అమరలోకానా - నీ సన్నిధిలో </a:t>
            </a:r>
            <a:endParaRPr lang="en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క్రొత్త కీర్తనే</a:t>
            </a:r>
            <a:r>
              <a:rPr lang="en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పాడెదను </a:t>
            </a: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ఉత్సహము నీవే - నయన్తోత్సవం నీవేగా </a:t>
            </a: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ఉల్లాసము నీలో - ఊహలపల్లకి నీవేగా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altLang="en-US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07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1867743"/>
            <a:ext cx="1563687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లేమి లేదు –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254647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82FB37-1B90-4891-A52C-CD253BEC95C2}"/>
              </a:ext>
            </a:extLst>
          </p:cNvPr>
          <p:cNvSpPr txBox="1"/>
          <p:nvPr/>
        </p:nvSpPr>
        <p:spPr>
          <a:xfrm>
            <a:off x="305978" y="412958"/>
            <a:ext cx="1564046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alt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 ఆదరణ కిరణమా</a:t>
            </a:r>
            <a:br>
              <a:rPr lang="en-US" alt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alt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పూజ్యుడ పరిపూర్ణుడా  ఆనంద నిలయమా</a:t>
            </a:r>
            <a:br>
              <a:rPr lang="en-US" alt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alt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 మించి పాడనా</a:t>
            </a:r>
            <a:br>
              <a:rPr lang="en-US" alt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alt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alt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en-US" alt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alt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 నా రక్షణ శృంగము నీవే</a:t>
            </a:r>
            <a:br>
              <a:rPr lang="en-US" alt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alt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 చేసెద నీకే నా స్తుతులర్పించెద నీకే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01484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F5272F-50F5-4DE5-A7A3-9B5D77AB3E5B}"/>
              </a:ext>
            </a:extLst>
          </p:cNvPr>
          <p:cNvSpPr txBox="1"/>
          <p:nvPr/>
        </p:nvSpPr>
        <p:spPr>
          <a:xfrm>
            <a:off x="305978" y="353964"/>
            <a:ext cx="15640460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e-IN" alt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సమ్మతిలేని సుడిగుండాలే ఆవరించగా</a:t>
            </a:r>
            <a:br>
              <a:rPr lang="en-US" alt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alt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గమనములేని పోరాటాలే తరుముచుండగా</a:t>
            </a:r>
            <a:br>
              <a:rPr lang="en-US" alt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alt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 నా యెడల</a:t>
            </a:r>
            <a:r>
              <a:rPr lang="en-US" alt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alt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సందేహ మేమి లేకుండా</a:t>
            </a:r>
            <a:br>
              <a:rPr lang="en-US" alt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alt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హేతువే లేని ప్రేమ చూపించి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e-IN" alt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 చాటునే దాచావు </a:t>
            </a:r>
            <a:r>
              <a:rPr lang="en-US" alt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en-US" alt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alt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</a:t>
            </a:r>
            <a:r>
              <a:rPr lang="en-US" alt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lang="te-IN" alt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అమృత సంగీతము నీవే</a:t>
            </a:r>
            <a:br>
              <a:rPr lang="en-US" alt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alt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స్తుతిమాలిక నీకే </a:t>
            </a:r>
            <a:r>
              <a:rPr lang="en-US" alt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lang="te-IN" alt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వజ్ర సంకల్పము నీవే</a:t>
            </a:r>
            <a:br>
              <a:rPr lang="en-US" alt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alt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55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66CB5E-F837-4F28-9B62-3234E5126127}"/>
              </a:ext>
            </a:extLst>
          </p:cNvPr>
          <p:cNvSpPr txBox="1"/>
          <p:nvPr/>
        </p:nvSpPr>
        <p:spPr>
          <a:xfrm>
            <a:off x="305978" y="324468"/>
            <a:ext cx="15640460" cy="8171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e-IN" altLang="en-US" sz="75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</a:t>
            </a:r>
            <a:r>
              <a:rPr lang="en-US" altLang="en-US" sz="7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altLang="en-US" sz="7500" dirty="0">
                <a:latin typeface="Ramabhadra" panose="02000600000000000000" pitchFamily="2" charset="0"/>
                <a:cs typeface="Ramabhadra" panose="02000600000000000000" pitchFamily="2" charset="0"/>
              </a:rPr>
              <a:t>మార్గదర్శివై</a:t>
            </a:r>
            <a:br>
              <a:rPr lang="en-US" altLang="en-US" sz="75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altLang="en-US" sz="75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</a:t>
            </a:r>
            <a:r>
              <a:rPr lang="en-US" altLang="en-US" sz="7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altLang="en-US" sz="75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సత్యవంతుడా</a:t>
            </a:r>
            <a:br>
              <a:rPr lang="en-US" altLang="en-US" sz="75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altLang="en-US" sz="7500" dirty="0"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మనస్సుతో హృదయార్చనే చేసెద</a:t>
            </a:r>
            <a:br>
              <a:rPr lang="en-US" altLang="en-US" sz="75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altLang="en-US" sz="7500" dirty="0"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కృపా వాడలో </a:t>
            </a:r>
            <a:r>
              <a:rPr lang="en-US" altLang="en-US" sz="7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altLang="en-US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e-IN" altLang="en-US" sz="7500" dirty="0">
                <a:latin typeface="Ramabhadra" panose="02000600000000000000" pitchFamily="2" charset="0"/>
                <a:cs typeface="Ramabhadra" panose="02000600000000000000" pitchFamily="2" charset="0"/>
              </a:rPr>
              <a:t>నీతో ఉంటే చాలయ్యా </a:t>
            </a:r>
            <a:r>
              <a:rPr lang="en-US" altLang="en-US" sz="48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en-US" altLang="en-US" sz="75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altLang="en-US" sz="7500" dirty="0"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</a:t>
            </a:r>
            <a:r>
              <a:rPr lang="en-US" altLang="en-US" sz="7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altLang="en-US" sz="7500" dirty="0">
                <a:latin typeface="Ramabhadra" panose="02000600000000000000" pitchFamily="2" charset="0"/>
                <a:cs typeface="Ramabhadra" panose="02000600000000000000" pitchFamily="2" charset="0"/>
              </a:rPr>
              <a:t>కనుల పండుగ నీవేగా</a:t>
            </a:r>
            <a:br>
              <a:rPr lang="en-US" altLang="en-US" sz="75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altLang="en-US" sz="7500" dirty="0"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</a:t>
            </a:r>
            <a:r>
              <a:rPr lang="en-US" altLang="en-US" sz="7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altLang="en-US" sz="7500" dirty="0">
                <a:latin typeface="Ramabhadra" panose="02000600000000000000" pitchFamily="2" charset="0"/>
                <a:cs typeface="Ramabhadra" panose="02000600000000000000" pitchFamily="2" charset="0"/>
              </a:rPr>
              <a:t>విజయ శిఖరము నీవేగా</a:t>
            </a:r>
            <a:endParaRPr lang="en-IN" sz="7500" dirty="0"/>
          </a:p>
        </p:txBody>
      </p:sp>
    </p:spTree>
    <p:extLst>
      <p:ext uri="{BB962C8B-B14F-4D97-AF65-F5344CB8AC3E}">
        <p14:creationId xmlns:p14="http://schemas.microsoft.com/office/powerpoint/2010/main" val="1554730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49C312-F708-4623-B2CA-3CEAAB0086EC}"/>
              </a:ext>
            </a:extLst>
          </p:cNvPr>
          <p:cNvSpPr txBox="1"/>
          <p:nvPr/>
        </p:nvSpPr>
        <p:spPr>
          <a:xfrm>
            <a:off x="-11954" y="510986"/>
            <a:ext cx="16267954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ఊహకందని ఉన్నతమైనది - దివ్యనగరమే </a:t>
            </a: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స్ఫటికము పోలిన సుందరమైనది -  నీరాజ్యమే</a:t>
            </a: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ఆ నగరమే లక్షమై - మహిమాత్మతో నింపినావు </a:t>
            </a: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అమరలోకానా - నీ సన్నిధిలో </a:t>
            </a:r>
            <a:endParaRPr lang="en-IN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క్రొత్త కీర్తనే</a:t>
            </a:r>
            <a:r>
              <a:rPr lang="en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పాడెదను </a:t>
            </a: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ఉత్సహము నీవే - నయన్తోత్సవం నీవేగా </a:t>
            </a: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ఉల్లాసము నీలో - ఊహలపల్లకి నీవేగా</a:t>
            </a:r>
          </a:p>
        </p:txBody>
      </p:sp>
    </p:spTree>
    <p:extLst>
      <p:ext uri="{BB962C8B-B14F-4D97-AF65-F5344CB8AC3E}">
        <p14:creationId xmlns:p14="http://schemas.microsoft.com/office/powerpoint/2010/main" val="282389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05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419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022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B38EC2-7091-415B-A763-B0D15E19B566}"/>
              </a:ext>
            </a:extLst>
          </p:cNvPr>
          <p:cNvSpPr txBox="1"/>
          <p:nvPr/>
        </p:nvSpPr>
        <p:spPr>
          <a:xfrm>
            <a:off x="309564" y="1357392"/>
            <a:ext cx="15636875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– అనుదినము</a:t>
            </a:r>
            <a:r>
              <a:rPr lang="en-US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 యేసయ్యా...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హల్లెలూయా..... హల్లెలూయా</a:t>
            </a:r>
            <a:endParaRPr lang="en-US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పాటలతో నడిపించుమా </a:t>
            </a:r>
            <a:endParaRPr lang="en-US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ప్రార్థనతో నడిపించుమా</a:t>
            </a:r>
            <a:endParaRPr lang="en-US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వాక్యముతో నడిపించుమా</a:t>
            </a:r>
            <a:endParaRPr lang="en-US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సాక్షముతో నడిపించుమా</a:t>
            </a:r>
            <a:endParaRPr lang="en-US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కాపరియై నడిపించుమా</a:t>
            </a:r>
            <a:endParaRPr lang="en-US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ఊపిరి నీవై నడిపించుమా</a:t>
            </a:r>
            <a:endParaRPr lang="en-US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యాజకుడావై నడిపించుమా  </a:t>
            </a:r>
            <a:endParaRPr lang="en-US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భోదకుడావై</a:t>
            </a:r>
            <a:r>
              <a:rPr lang="en-US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భోదించుమా</a:t>
            </a:r>
            <a:endParaRPr lang="en-US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 మార్గము నీవై నడిపించుమా </a:t>
            </a:r>
            <a:endParaRPr lang="en-US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 సత్యమునీవై నడిపించుమా</a:t>
            </a:r>
            <a:endParaRPr lang="en-US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నీవై నడిపించుమా </a:t>
            </a:r>
            <a:endParaRPr lang="en-US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నిత్యత్వముతో నడిపించుమా</a:t>
            </a:r>
            <a:endParaRPr lang="en-IN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65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B02737-8B67-4C44-9975-AD58EF169A70}"/>
              </a:ext>
            </a:extLst>
          </p:cNvPr>
          <p:cNvSpPr txBox="1"/>
          <p:nvPr/>
        </p:nvSpPr>
        <p:spPr>
          <a:xfrm>
            <a:off x="309564" y="412959"/>
            <a:ext cx="15636875" cy="717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 అనుదినము</a:t>
            </a:r>
            <a:r>
              <a:rPr lang="en-US" sz="11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11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 యేసయ్యా...</a:t>
            </a:r>
          </a:p>
          <a:p>
            <a:pPr algn="ctr"/>
            <a:r>
              <a:rPr lang="te-IN" sz="115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హల్లెలూయా..... హల్లెలూయా</a:t>
            </a:r>
            <a:endParaRPr lang="en-US" sz="115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33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CD44F7-4950-49F4-863D-669F89672585}"/>
              </a:ext>
            </a:extLst>
          </p:cNvPr>
          <p:cNvSpPr txBox="1"/>
          <p:nvPr/>
        </p:nvSpPr>
        <p:spPr>
          <a:xfrm>
            <a:off x="309564" y="235976"/>
            <a:ext cx="15636875" cy="858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latin typeface="Ramabhadra" panose="02000600000000000000" pitchFamily="2" charset="0"/>
                <a:cs typeface="Ramabhadra" panose="02000600000000000000" pitchFamily="2" charset="0"/>
              </a:rPr>
              <a:t>పాటలతో నడిపించుమా </a:t>
            </a:r>
            <a:endParaRPr lang="en-US" sz="13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3800" dirty="0">
                <a:latin typeface="Ramabhadra" panose="02000600000000000000" pitchFamily="2" charset="0"/>
                <a:cs typeface="Ramabhadra" panose="02000600000000000000" pitchFamily="2" charset="0"/>
              </a:rPr>
              <a:t>ప్రార్థనతో నడిపించుమా</a:t>
            </a:r>
            <a:endParaRPr lang="en-US" sz="13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3800" dirty="0">
                <a:latin typeface="Ramabhadra" panose="02000600000000000000" pitchFamily="2" charset="0"/>
                <a:cs typeface="Ramabhadra" panose="02000600000000000000" pitchFamily="2" charset="0"/>
              </a:rPr>
              <a:t>వాక్యముతో నడిపించుమా</a:t>
            </a:r>
            <a:endParaRPr lang="en-US" sz="13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3800" dirty="0">
                <a:latin typeface="Ramabhadra" panose="02000600000000000000" pitchFamily="2" charset="0"/>
                <a:cs typeface="Ramabhadra" panose="02000600000000000000" pitchFamily="2" charset="0"/>
              </a:rPr>
              <a:t>సాక్షముతో నడిపించుమా</a:t>
            </a:r>
            <a:endParaRPr lang="en-US" sz="13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00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1074846"/>
            <a:ext cx="15636875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చిరకాలము నేను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సన్నిధిలో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నివాసమొందెదను నేను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నిత్యము స్తుతియింతును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12683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DB7607-2719-41B5-9EE4-C56AFE4CECA4}"/>
              </a:ext>
            </a:extLst>
          </p:cNvPr>
          <p:cNvSpPr txBox="1"/>
          <p:nvPr/>
        </p:nvSpPr>
        <p:spPr>
          <a:xfrm>
            <a:off x="309564" y="206479"/>
            <a:ext cx="15636875" cy="858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500" dirty="0">
                <a:latin typeface="Ramabhadra" panose="02000600000000000000" pitchFamily="2" charset="0"/>
                <a:cs typeface="Ramabhadra" panose="02000600000000000000" pitchFamily="2" charset="0"/>
              </a:rPr>
              <a:t>కాపరి నీవై నడిపించుమా</a:t>
            </a:r>
            <a:endParaRPr lang="en-US" sz="13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3500" dirty="0">
                <a:latin typeface="Ramabhadra" panose="02000600000000000000" pitchFamily="2" charset="0"/>
                <a:cs typeface="Ramabhadra" panose="02000600000000000000" pitchFamily="2" charset="0"/>
              </a:rPr>
              <a:t>ఊపిరి నీవై నడిపించుమా</a:t>
            </a:r>
            <a:endParaRPr lang="en-US" sz="13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3500" dirty="0">
                <a:latin typeface="Ramabhadra" panose="02000600000000000000" pitchFamily="2" charset="0"/>
                <a:cs typeface="Ramabhadra" panose="02000600000000000000" pitchFamily="2" charset="0"/>
              </a:rPr>
              <a:t>యాజకుడావై నడిపించుమా  </a:t>
            </a:r>
            <a:endParaRPr lang="en-US" sz="13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3500" dirty="0">
                <a:latin typeface="Ramabhadra" panose="02000600000000000000" pitchFamily="2" charset="0"/>
                <a:cs typeface="Ramabhadra" panose="02000600000000000000" pitchFamily="2" charset="0"/>
              </a:rPr>
              <a:t>భోదకుడావై</a:t>
            </a:r>
            <a:r>
              <a:rPr lang="en-US" sz="135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3500" dirty="0">
                <a:latin typeface="Ramabhadra" panose="02000600000000000000" pitchFamily="2" charset="0"/>
                <a:cs typeface="Ramabhadra" panose="02000600000000000000" pitchFamily="2" charset="0"/>
              </a:rPr>
              <a:t>భోదించుమా</a:t>
            </a:r>
            <a:endParaRPr lang="en-US" sz="135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33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32E692-9DBD-4F10-BC47-1552B7CB0AF7}"/>
              </a:ext>
            </a:extLst>
          </p:cNvPr>
          <p:cNvSpPr txBox="1"/>
          <p:nvPr/>
        </p:nvSpPr>
        <p:spPr>
          <a:xfrm>
            <a:off x="309564" y="1"/>
            <a:ext cx="375898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మార్గము నీవై నడిపించుమా </a:t>
            </a:r>
            <a:endParaRPr lang="en-US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సత్యమునీవై నడిపించుమా</a:t>
            </a:r>
            <a:endParaRPr lang="en-US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జీవము నీవై నడిపించుమా </a:t>
            </a:r>
            <a:endParaRPr lang="en-US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నిత్యత్వముతో నడిపించుమా</a:t>
            </a:r>
            <a:endParaRPr lang="en-IN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BC3C12-6AA1-4C1A-A6E3-08E844A91B93}"/>
              </a:ext>
            </a:extLst>
          </p:cNvPr>
          <p:cNvSpPr txBox="1"/>
          <p:nvPr/>
        </p:nvSpPr>
        <p:spPr>
          <a:xfrm>
            <a:off x="195263" y="457200"/>
            <a:ext cx="15636875" cy="8094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000" dirty="0">
                <a:latin typeface="Ramabhadra" panose="02000600000000000000" pitchFamily="2" charset="0"/>
                <a:cs typeface="Ramabhadra" panose="02000600000000000000" pitchFamily="2" charset="0"/>
              </a:rPr>
              <a:t> మార్గము నీవై నడిపించుమా </a:t>
            </a:r>
            <a:endParaRPr lang="en-US" sz="13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3000" dirty="0">
                <a:latin typeface="Ramabhadra" panose="02000600000000000000" pitchFamily="2" charset="0"/>
                <a:cs typeface="Ramabhadra" panose="02000600000000000000" pitchFamily="2" charset="0"/>
              </a:rPr>
              <a:t> సత్యము</a:t>
            </a:r>
            <a:r>
              <a:rPr lang="en-US" sz="13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3000" dirty="0">
                <a:latin typeface="Ramabhadra" panose="02000600000000000000" pitchFamily="2" charset="0"/>
                <a:cs typeface="Ramabhadra" panose="02000600000000000000" pitchFamily="2" charset="0"/>
              </a:rPr>
              <a:t>నీవై నడిపించుమా</a:t>
            </a:r>
            <a:endParaRPr lang="en-US" sz="13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30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నీవై నడిపించుమా </a:t>
            </a:r>
            <a:endParaRPr lang="en-US" sz="13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30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నిత్యత్వముతో నడిపించుమా</a:t>
            </a:r>
            <a:endParaRPr lang="en-IN" sz="13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0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6F0B64-5405-46BE-9232-603267E1F8BC}"/>
              </a:ext>
            </a:extLst>
          </p:cNvPr>
          <p:cNvSpPr txBox="1"/>
          <p:nvPr/>
        </p:nvSpPr>
        <p:spPr>
          <a:xfrm>
            <a:off x="1607421" y="796415"/>
            <a:ext cx="1303757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IN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ఆనందమే మహానందమే </a:t>
            </a:r>
            <a:endParaRPr lang="en-IN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ఆనందమే మహానందమే </a:t>
            </a:r>
          </a:p>
          <a:p>
            <a:pPr algn="ctr"/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యేసుతో నా జీవితం </a:t>
            </a:r>
            <a:endParaRPr lang="en-IN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ఆనంద మహానందమే </a:t>
            </a:r>
          </a:p>
          <a:p>
            <a:pPr algn="ctr"/>
            <a:endParaRPr lang="te-IN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 యాత్రలో </a:t>
            </a:r>
            <a:endParaRPr lang="en-IN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పలుశోధనలు వచ్చినా</a:t>
            </a:r>
          </a:p>
          <a:p>
            <a:pPr algn="ctr"/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బలపరచెనే</a:t>
            </a:r>
          </a:p>
          <a:p>
            <a:pPr algn="ctr"/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బలహీనతలు తీర్చెనే   </a:t>
            </a:r>
          </a:p>
          <a:p>
            <a:pPr algn="ctr"/>
            <a:endParaRPr lang="te-IN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షలేము రారాజుగా </a:t>
            </a:r>
            <a:endParaRPr lang="en-IN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నాకొరకే రానుండెగా   </a:t>
            </a:r>
          </a:p>
          <a:p>
            <a:pPr algn="ctr"/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మేఘాలలో నే కలిసెద </a:t>
            </a:r>
          </a:p>
          <a:p>
            <a:pPr algn="ctr"/>
            <a:r>
              <a:rPr lang="te-IN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యేసునే గాంచెదా </a:t>
            </a:r>
            <a:endParaRPr lang="en-IN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22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8CE083-5C5F-4813-8A95-89C9EC78C05F}"/>
              </a:ext>
            </a:extLst>
          </p:cNvPr>
          <p:cNvSpPr txBox="1"/>
          <p:nvPr/>
        </p:nvSpPr>
        <p:spPr>
          <a:xfrm>
            <a:off x="304574" y="1"/>
            <a:ext cx="15641864" cy="858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ఆనందమే మహానందమే </a:t>
            </a:r>
            <a:endParaRPr lang="en-IN" sz="13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3800" dirty="0">
                <a:latin typeface="Ramabhadra" panose="02000600000000000000" pitchFamily="2" charset="0"/>
                <a:cs typeface="Ramabhadra" panose="02000600000000000000" pitchFamily="2" charset="0"/>
              </a:rPr>
              <a:t> ఆనందమే మహానందమే </a:t>
            </a:r>
          </a:p>
          <a:p>
            <a:pPr algn="ctr"/>
            <a:r>
              <a:rPr lang="te-IN" sz="13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యేసుతో నా జీవితం </a:t>
            </a:r>
            <a:endParaRPr lang="en-IN" sz="13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3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మహానందమే </a:t>
            </a:r>
          </a:p>
        </p:txBody>
      </p:sp>
    </p:spTree>
    <p:extLst>
      <p:ext uri="{BB962C8B-B14F-4D97-AF65-F5344CB8AC3E}">
        <p14:creationId xmlns:p14="http://schemas.microsoft.com/office/powerpoint/2010/main" val="104948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8AC782-36C6-4606-BEE7-EC69BF5EEFAC}"/>
              </a:ext>
            </a:extLst>
          </p:cNvPr>
          <p:cNvSpPr txBox="1"/>
          <p:nvPr/>
        </p:nvSpPr>
        <p:spPr>
          <a:xfrm>
            <a:off x="305978" y="1"/>
            <a:ext cx="15640460" cy="858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 యాత్రలో </a:t>
            </a:r>
            <a:endParaRPr lang="en-IN" sz="138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3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పలుశోధనలు వచ్చినా</a:t>
            </a:r>
          </a:p>
          <a:p>
            <a:pPr algn="ctr"/>
            <a:r>
              <a:rPr lang="te-IN" sz="13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బలపరచెనే</a:t>
            </a:r>
          </a:p>
          <a:p>
            <a:pPr algn="ctr"/>
            <a:r>
              <a:rPr lang="te-IN" sz="13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బలహీనతలు తీర్చెనే   </a:t>
            </a:r>
          </a:p>
        </p:txBody>
      </p:sp>
    </p:spTree>
    <p:extLst>
      <p:ext uri="{BB962C8B-B14F-4D97-AF65-F5344CB8AC3E}">
        <p14:creationId xmlns:p14="http://schemas.microsoft.com/office/powerpoint/2010/main" val="21385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7F2DFC-6ECB-413E-AEC8-7666F3B1F12D}"/>
              </a:ext>
            </a:extLst>
          </p:cNvPr>
          <p:cNvSpPr txBox="1"/>
          <p:nvPr/>
        </p:nvSpPr>
        <p:spPr>
          <a:xfrm>
            <a:off x="305978" y="2"/>
            <a:ext cx="15640460" cy="871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4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షాలేము రారాజుగా </a:t>
            </a:r>
            <a:endParaRPr lang="en-IN" sz="140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4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నాకొరకే రానుండెగా   </a:t>
            </a:r>
          </a:p>
          <a:p>
            <a:pPr algn="ctr"/>
            <a:r>
              <a:rPr lang="te-IN" sz="14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మేఘాలలో నే కలిసెద </a:t>
            </a:r>
          </a:p>
          <a:p>
            <a:pPr algn="ctr"/>
            <a:r>
              <a:rPr lang="te-IN" sz="14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యేసునే గాంచెదా </a:t>
            </a:r>
            <a:endParaRPr lang="en-IN" sz="140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80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E92D97-5B23-4C35-AF4C-C59D38258BDA}"/>
              </a:ext>
            </a:extLst>
          </p:cNvPr>
          <p:cNvSpPr txBox="1"/>
          <p:nvPr/>
        </p:nvSpPr>
        <p:spPr>
          <a:xfrm>
            <a:off x="3837175" y="789445"/>
            <a:ext cx="7817222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ln w="0"/>
                <a:solidFill>
                  <a:schemeClr val="bg1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స్తుతులన్ గైకొనుమా</a:t>
            </a:r>
          </a:p>
          <a:p>
            <a:pPr algn="ctr"/>
            <a:r>
              <a:rPr lang="te-IN" sz="2400" dirty="0">
                <a:ln w="0"/>
                <a:solidFill>
                  <a:schemeClr val="bg1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సుత యేసు క్రీస్తువా</a:t>
            </a:r>
          </a:p>
          <a:p>
            <a:pPr algn="ctr"/>
            <a:r>
              <a:rPr lang="te-IN" sz="2400" dirty="0">
                <a:ln w="0"/>
                <a:solidFill>
                  <a:schemeClr val="bg1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సతతము మమ్ములను </a:t>
            </a:r>
            <a:endParaRPr lang="en-US" sz="2400" dirty="0">
              <a:ln w="0"/>
              <a:solidFill>
                <a:schemeClr val="bg1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n w="0"/>
                <a:solidFill>
                  <a:schemeClr val="bg1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కృపనిడి కావుమా</a:t>
            </a:r>
          </a:p>
          <a:p>
            <a:pPr algn="ctr"/>
            <a:endParaRPr lang="te-IN" sz="2400" dirty="0">
              <a:ln w="0"/>
              <a:solidFill>
                <a:schemeClr val="bg1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n w="0"/>
                <a:solidFill>
                  <a:schemeClr val="bg1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 పెదవులతో ఎప్పుడు నీ</a:t>
            </a:r>
            <a:endParaRPr lang="en-IN" sz="2400" dirty="0">
              <a:ln w="0"/>
              <a:solidFill>
                <a:schemeClr val="bg1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en-US" sz="2400" dirty="0">
                <a:ln w="0"/>
                <a:solidFill>
                  <a:schemeClr val="bg1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 </a:t>
            </a:r>
            <a:r>
              <a:rPr lang="te-IN" sz="2400" dirty="0">
                <a:ln w="0"/>
                <a:solidFill>
                  <a:schemeClr val="bg1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వాక్యమును పఠింప నిమ్ము</a:t>
            </a:r>
            <a:endParaRPr lang="en-IN" sz="2400" dirty="0">
              <a:ln w="0"/>
              <a:solidFill>
                <a:schemeClr val="bg1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n w="0"/>
                <a:solidFill>
                  <a:schemeClr val="bg1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 కాలు చేతులు ఎప్పుడు నీ </a:t>
            </a:r>
          </a:p>
          <a:p>
            <a:pPr algn="ctr"/>
            <a:r>
              <a:rPr lang="te-IN" sz="2400" dirty="0">
                <a:ln w="0"/>
                <a:solidFill>
                  <a:schemeClr val="bg1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సేవను చేయను వాడనిమ్ము </a:t>
            </a:r>
            <a:endParaRPr lang="en-IN" sz="2400" dirty="0">
              <a:ln w="0"/>
              <a:solidFill>
                <a:schemeClr val="bg1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endParaRPr lang="en-IN" sz="2400" dirty="0">
              <a:ln w="0"/>
              <a:solidFill>
                <a:schemeClr val="bg1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n w="0"/>
                <a:solidFill>
                  <a:schemeClr val="bg1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 కలిమియు పదవుల</a:t>
            </a:r>
            <a:r>
              <a:rPr lang="en-IN" sz="2400" dirty="0">
                <a:ln w="0"/>
                <a:solidFill>
                  <a:schemeClr val="bg1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2400" dirty="0">
                <a:ln w="0"/>
                <a:solidFill>
                  <a:schemeClr val="bg1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నెల్ల </a:t>
            </a:r>
          </a:p>
          <a:p>
            <a:pPr algn="ctr"/>
            <a:r>
              <a:rPr lang="te-IN" sz="2400" dirty="0">
                <a:ln w="0"/>
                <a:solidFill>
                  <a:schemeClr val="bg1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శుద్ధ కృపచే పొందితిమి </a:t>
            </a:r>
          </a:p>
          <a:p>
            <a:pPr algn="ctr"/>
            <a:r>
              <a:rPr lang="te-IN" sz="2400" dirty="0">
                <a:ln w="0"/>
                <a:solidFill>
                  <a:schemeClr val="bg1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 కాలమంతయు జీవింప </a:t>
            </a:r>
          </a:p>
          <a:p>
            <a:pPr algn="ctr"/>
            <a:r>
              <a:rPr lang="te-IN" sz="2400" dirty="0">
                <a:ln w="0"/>
                <a:solidFill>
                  <a:schemeClr val="bg1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నిలకడగ నుండ దీవించుము</a:t>
            </a:r>
          </a:p>
          <a:p>
            <a:pPr algn="ctr"/>
            <a:endParaRPr lang="te-IN" sz="2400" dirty="0">
              <a:ln w="0"/>
              <a:solidFill>
                <a:schemeClr val="bg1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n w="0"/>
                <a:solidFill>
                  <a:schemeClr val="bg1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నిజ విశ్వాసములో నెదుగ</a:t>
            </a:r>
          </a:p>
          <a:p>
            <a:pPr algn="ctr"/>
            <a:r>
              <a:rPr lang="te-IN" sz="2400" dirty="0">
                <a:ln w="0"/>
                <a:solidFill>
                  <a:schemeClr val="bg1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నిశ్భల బుద్దిని మా కొసగి</a:t>
            </a:r>
          </a:p>
          <a:p>
            <a:pPr algn="ctr"/>
            <a:r>
              <a:rPr lang="te-IN" sz="2400" dirty="0">
                <a:ln w="0"/>
                <a:solidFill>
                  <a:schemeClr val="bg1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నిరతము నీ సేవ చేయుటకు</a:t>
            </a:r>
          </a:p>
          <a:p>
            <a:pPr algn="ctr"/>
            <a:r>
              <a:rPr lang="te-IN" sz="2400" dirty="0">
                <a:ln w="0"/>
                <a:solidFill>
                  <a:schemeClr val="bg1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ఆత్మ శక్తితో నింపుమయా </a:t>
            </a:r>
            <a:endParaRPr lang="en-IN" sz="2400" dirty="0">
              <a:ln w="0"/>
              <a:solidFill>
                <a:schemeClr val="bg1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93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DB38BB-3BAD-4184-BD34-695980843583}"/>
              </a:ext>
            </a:extLst>
          </p:cNvPr>
          <p:cNvSpPr txBox="1"/>
          <p:nvPr/>
        </p:nvSpPr>
        <p:spPr>
          <a:xfrm>
            <a:off x="312738" y="1"/>
            <a:ext cx="15633700" cy="858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chemeClr val="bg1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స్తుతులన్ గైకొనుమా</a:t>
            </a:r>
          </a:p>
          <a:p>
            <a:pPr algn="ctr"/>
            <a:r>
              <a:rPr lang="te-IN" sz="13800" dirty="0">
                <a:solidFill>
                  <a:schemeClr val="bg1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సుత యేసు క్రీస్తువా</a:t>
            </a:r>
          </a:p>
          <a:p>
            <a:pPr algn="ctr"/>
            <a:r>
              <a:rPr lang="te-IN" sz="13800" dirty="0">
                <a:solidFill>
                  <a:schemeClr val="bg1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సతతము మమ్ములను </a:t>
            </a:r>
            <a:endParaRPr lang="en-US" sz="13800" dirty="0">
              <a:solidFill>
                <a:schemeClr val="bg1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13800" dirty="0">
                <a:solidFill>
                  <a:schemeClr val="bg1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234227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BB48D5-84AE-46F6-BED6-9984F95C5B4B}"/>
              </a:ext>
            </a:extLst>
          </p:cNvPr>
          <p:cNvSpPr txBox="1"/>
          <p:nvPr/>
        </p:nvSpPr>
        <p:spPr>
          <a:xfrm>
            <a:off x="312738" y="952501"/>
            <a:ext cx="15633700" cy="717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dirty="0">
                <a:solidFill>
                  <a:schemeClr val="bg1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 పెదవులతో ఎప్పుడు నీ</a:t>
            </a:r>
            <a:endParaRPr lang="en-IN" sz="11500" dirty="0">
              <a:solidFill>
                <a:schemeClr val="bg1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en-US" sz="11500" dirty="0">
                <a:solidFill>
                  <a:schemeClr val="bg1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 </a:t>
            </a:r>
            <a:r>
              <a:rPr lang="te-IN" sz="11500" dirty="0">
                <a:solidFill>
                  <a:schemeClr val="bg1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వాక్యమును పఠింప నిమ్ము</a:t>
            </a:r>
            <a:endParaRPr lang="en-IN" sz="11500" dirty="0">
              <a:solidFill>
                <a:schemeClr val="bg1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11500" dirty="0">
                <a:solidFill>
                  <a:schemeClr val="bg1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 కాలు చేతులు ఎప్పుడు నీ </a:t>
            </a:r>
          </a:p>
          <a:p>
            <a:pPr algn="ctr"/>
            <a:r>
              <a:rPr lang="te-IN" sz="11500" dirty="0">
                <a:solidFill>
                  <a:schemeClr val="bg1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సేవను చేయను వాడనిమ్ము </a:t>
            </a:r>
            <a:endParaRPr lang="en-IN" sz="11500" dirty="0">
              <a:solidFill>
                <a:schemeClr val="bg1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14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2922E2-4FD3-43B5-9FA5-0D4BEB677D08}"/>
              </a:ext>
            </a:extLst>
          </p:cNvPr>
          <p:cNvSpPr txBox="1"/>
          <p:nvPr/>
        </p:nvSpPr>
        <p:spPr>
          <a:xfrm>
            <a:off x="312738" y="895351"/>
            <a:ext cx="15633700" cy="717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dirty="0">
                <a:solidFill>
                  <a:schemeClr val="bg1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 కలిమియు పదవుల</a:t>
            </a:r>
            <a:r>
              <a:rPr lang="en-IN" sz="11500" dirty="0">
                <a:solidFill>
                  <a:schemeClr val="bg1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11500" dirty="0">
                <a:solidFill>
                  <a:schemeClr val="bg1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నెల్ల </a:t>
            </a:r>
          </a:p>
          <a:p>
            <a:pPr algn="ctr"/>
            <a:r>
              <a:rPr lang="te-IN" sz="11500" dirty="0">
                <a:solidFill>
                  <a:schemeClr val="bg1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శుద్ధ కృపచే పొందితిమి </a:t>
            </a:r>
          </a:p>
          <a:p>
            <a:pPr algn="ctr"/>
            <a:r>
              <a:rPr lang="te-IN" sz="11500" dirty="0">
                <a:solidFill>
                  <a:schemeClr val="bg1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 కాలమంతయు జీవింప </a:t>
            </a:r>
          </a:p>
          <a:p>
            <a:pPr algn="ctr"/>
            <a:r>
              <a:rPr lang="te-IN" sz="11500" dirty="0">
                <a:solidFill>
                  <a:schemeClr val="bg1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నిలకడగ నుండ దీవించుము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130869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1867743"/>
            <a:ext cx="1563687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లేమి లేదు –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7030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DFC496-7CF3-4B8C-8915-8749FCA73C66}"/>
              </a:ext>
            </a:extLst>
          </p:cNvPr>
          <p:cNvSpPr txBox="1"/>
          <p:nvPr/>
        </p:nvSpPr>
        <p:spPr>
          <a:xfrm>
            <a:off x="312738" y="628651"/>
            <a:ext cx="15633700" cy="717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dirty="0">
                <a:solidFill>
                  <a:schemeClr val="bg1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నిజ విశ్వాసములో నెదుగ</a:t>
            </a:r>
          </a:p>
          <a:p>
            <a:pPr algn="ctr"/>
            <a:r>
              <a:rPr lang="te-IN" sz="11500" dirty="0">
                <a:solidFill>
                  <a:schemeClr val="bg1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నిశ్భల బుద్దిని మా కొసగి</a:t>
            </a:r>
          </a:p>
          <a:p>
            <a:pPr algn="ctr"/>
            <a:r>
              <a:rPr lang="te-IN" sz="11500" dirty="0">
                <a:solidFill>
                  <a:schemeClr val="bg1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నిరతము నీ సేవ చేయుటకు</a:t>
            </a:r>
          </a:p>
          <a:p>
            <a:pPr algn="ctr"/>
            <a:r>
              <a:rPr lang="te-IN" sz="11500" dirty="0">
                <a:solidFill>
                  <a:schemeClr val="bg1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ఆత్మ శక్తితో నింపుమయా </a:t>
            </a:r>
            <a:endParaRPr lang="en-IN" sz="11500" dirty="0"/>
          </a:p>
        </p:txBody>
      </p:sp>
    </p:spTree>
    <p:extLst>
      <p:ext uri="{BB962C8B-B14F-4D97-AF65-F5344CB8AC3E}">
        <p14:creationId xmlns:p14="http://schemas.microsoft.com/office/powerpoint/2010/main" val="419826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CD67BE-DD10-47A7-B566-53C62830447F}"/>
              </a:ext>
            </a:extLst>
          </p:cNvPr>
          <p:cNvSpPr txBox="1"/>
          <p:nvPr/>
        </p:nvSpPr>
        <p:spPr>
          <a:xfrm>
            <a:off x="2462827" y="1061886"/>
            <a:ext cx="11326762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కన్నతల్లి చేర్చునట్లు</a:t>
            </a:r>
          </a:p>
          <a:p>
            <a:pPr algn="ctr"/>
            <a: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చేర్చును నా ప్రియుడు (2)</a:t>
            </a:r>
          </a:p>
          <a:p>
            <a:pPr algn="ctr"/>
            <a: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హల్లేలుయా హల్లేలుయా (2)</a:t>
            </a:r>
          </a:p>
          <a:p>
            <a:pPr algn="ctr"/>
            <a:endParaRPr lang="te-IN" sz="28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కౌగిటిలో హత్తుకొనున్‌</a:t>
            </a:r>
          </a:p>
          <a:p>
            <a:pPr algn="ctr"/>
            <a: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చింతలన్‌ బాపును (2)</a:t>
            </a:r>
          </a:p>
          <a:p>
            <a:pPr algn="ctr"/>
            <a:endParaRPr lang="te-IN" sz="28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పట్టి నడుపును</a:t>
            </a:r>
          </a:p>
          <a:p>
            <a:pPr algn="ctr"/>
            <a: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శిఖరముపై నిలుపును (2)</a:t>
            </a:r>
          </a:p>
          <a:p>
            <a:pPr algn="ctr"/>
            <a:endParaRPr lang="te-IN" sz="28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కొరకై మరణించే</a:t>
            </a:r>
          </a:p>
          <a:p>
            <a:pPr algn="ctr"/>
            <a: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పాపముల్‌ భరియించే (2)</a:t>
            </a:r>
          </a:p>
          <a:p>
            <a:pPr algn="ctr"/>
            <a:endParaRPr lang="te-IN" sz="28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విడువడు ఎప్పుడు</a:t>
            </a:r>
          </a:p>
          <a:p>
            <a:pPr algn="ctr"/>
            <a:r>
              <a:rPr lang="te-IN" sz="2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విడనాడడు ఎన్నడు (2)</a:t>
            </a:r>
            <a:endParaRPr lang="en-IN" sz="28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41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0B88BA-5237-492C-8025-B536031AA221}"/>
              </a:ext>
            </a:extLst>
          </p:cNvPr>
          <p:cNvSpPr txBox="1"/>
          <p:nvPr/>
        </p:nvSpPr>
        <p:spPr>
          <a:xfrm>
            <a:off x="305978" y="796415"/>
            <a:ext cx="15640460" cy="5401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కన్నతల్లి చేర్చునట్లు</a:t>
            </a:r>
          </a:p>
          <a:p>
            <a:pPr algn="ctr"/>
            <a:r>
              <a:rPr lang="te-IN" sz="115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చేర్చును నా ప్రియుడు </a:t>
            </a:r>
            <a:r>
              <a:rPr lang="te-IN" sz="8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15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15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హల్లేలుయా హల్లేలుయా </a:t>
            </a:r>
            <a:r>
              <a:rPr lang="te-IN" sz="8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15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53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F9D311-8EFB-4908-BD1C-C1E0BC1B3D83}"/>
              </a:ext>
            </a:extLst>
          </p:cNvPr>
          <p:cNvSpPr txBox="1"/>
          <p:nvPr/>
        </p:nvSpPr>
        <p:spPr>
          <a:xfrm>
            <a:off x="305978" y="2094273"/>
            <a:ext cx="1564046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కౌగిటిలో హత్తుకొనున్‌</a:t>
            </a:r>
          </a:p>
          <a:p>
            <a:pPr algn="ctr"/>
            <a:r>
              <a:rPr lang="te-IN" sz="13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చింతలన్‌ బాపును </a:t>
            </a:r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38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38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64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F79172-98F2-46F4-9335-404814A94EAE}"/>
              </a:ext>
            </a:extLst>
          </p:cNvPr>
          <p:cNvSpPr txBox="1"/>
          <p:nvPr/>
        </p:nvSpPr>
        <p:spPr>
          <a:xfrm>
            <a:off x="305978" y="1887797"/>
            <a:ext cx="1564046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పట్టి నడుపును</a:t>
            </a:r>
          </a:p>
          <a:p>
            <a:pPr algn="ctr"/>
            <a:r>
              <a:rPr lang="te-IN" sz="13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శిఖరముపై నిలుపును </a:t>
            </a:r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38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03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B6E7B4-8B70-4A06-8FB5-645C2001A551}"/>
              </a:ext>
            </a:extLst>
          </p:cNvPr>
          <p:cNvSpPr txBox="1"/>
          <p:nvPr/>
        </p:nvSpPr>
        <p:spPr>
          <a:xfrm>
            <a:off x="40507" y="1946789"/>
            <a:ext cx="15640460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కొరకై మరణించే</a:t>
            </a:r>
          </a:p>
          <a:p>
            <a:pPr algn="ctr"/>
            <a:r>
              <a:rPr lang="en-IN" sz="13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3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పాపముల్‌ భరియించే </a:t>
            </a:r>
            <a: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38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77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476DC3-13B8-4B2D-BD29-7085BA4F163F}"/>
              </a:ext>
            </a:extLst>
          </p:cNvPr>
          <p:cNvSpPr txBox="1"/>
          <p:nvPr/>
        </p:nvSpPr>
        <p:spPr>
          <a:xfrm>
            <a:off x="99500" y="1917292"/>
            <a:ext cx="1564046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విడువడు ఎప్పుడు</a:t>
            </a:r>
          </a:p>
          <a:p>
            <a:pPr algn="ctr"/>
            <a:r>
              <a:rPr lang="te-IN" sz="13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విడనాడడు ఎన్నడు </a:t>
            </a:r>
            <a:r>
              <a:rPr lang="te-IN" sz="7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138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71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24D8BB-EE55-40D5-86D4-6D809974EB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4" y="0"/>
            <a:ext cx="16046244" cy="9144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B5CEA5-1D93-4E96-92AF-65333CFE9EC1}"/>
              </a:ext>
            </a:extLst>
          </p:cNvPr>
          <p:cNvSpPr txBox="1"/>
          <p:nvPr/>
        </p:nvSpPr>
        <p:spPr>
          <a:xfrm>
            <a:off x="2633663" y="457201"/>
            <a:ext cx="11125200" cy="8340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IN" sz="24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స్తుతిపాత్రుడా స్తోత్రార్హుడా</a:t>
            </a:r>
            <a:b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స్తుతులందుకో పూజార్హుడా </a:t>
            </a:r>
            <a:b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ఆకాశమందు నీవు తప్ప</a:t>
            </a:r>
            <a:b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నాకెవరున్నారు నా ప్రభు</a:t>
            </a:r>
            <a:r>
              <a:rPr lang="te-IN" sz="32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en-IN" sz="3200" b="1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2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శత్రువులు నను తరుముచుండగా</a:t>
            </a:r>
            <a:b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యాత్మ నాలో కృంగెనే ప్రభు </a:t>
            </a:r>
            <a:b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మనస్సు నీవైపు – త్రిప్పిన వెంటనే</a:t>
            </a:r>
            <a:b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చేతినుండి విడిపించినావు</a:t>
            </a:r>
            <a:b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కాపాడినావు </a:t>
            </a:r>
            <a:r>
              <a:rPr lang="te-IN" sz="32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      </a:t>
            </a:r>
            <a:endParaRPr lang="en-IN" sz="3200" b="1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2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 స్నేహితులు నన్ను చూచి</a:t>
            </a:r>
            <a:b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దూరాన నిలిచేరు నా ప్రభూ </a:t>
            </a:r>
            <a:b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వాక్య ధ్యానమే – నా త్రోవకు వెలుగై</a:t>
            </a:r>
            <a:b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నిల్పెను నీ సన్నిధిలో</a:t>
            </a:r>
            <a:b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సంఘములో </a:t>
            </a:r>
            <a:r>
              <a:rPr lang="te-IN" sz="32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te-IN" sz="32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70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8B525D-9FB1-4851-BE36-D67D4DC946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4" y="0"/>
            <a:ext cx="16046244" cy="9144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4E60C1-B0EC-4316-8D59-4DCA2E0D9B86}"/>
              </a:ext>
            </a:extLst>
          </p:cNvPr>
          <p:cNvSpPr txBox="1"/>
          <p:nvPr/>
        </p:nvSpPr>
        <p:spPr>
          <a:xfrm>
            <a:off x="309564" y="609600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2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స్తుతిపాత్రుడా స్తోత్రార్హుడా</a:t>
            </a:r>
            <a:br>
              <a:rPr lang="te-IN" sz="12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2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స్తుతులందుకో పూజార్హుడా </a:t>
            </a:r>
            <a:br>
              <a:rPr lang="te-IN" sz="12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2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ఆకాశమందు నీవు తప్ప</a:t>
            </a:r>
            <a:br>
              <a:rPr lang="te-IN" sz="12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2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నాకెవరున్నారు నా ప్రభు</a:t>
            </a:r>
            <a:r>
              <a:rPr lang="te-IN" sz="120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en-IN" sz="12000" b="1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57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71B7E5-DE51-414C-BD68-393B6A557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4" y="0"/>
            <a:ext cx="16046244" cy="9144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28BA92-6C21-44CB-8E7E-20FC8B4883F6}"/>
              </a:ext>
            </a:extLst>
          </p:cNvPr>
          <p:cNvSpPr txBox="1"/>
          <p:nvPr/>
        </p:nvSpPr>
        <p:spPr>
          <a:xfrm>
            <a:off x="309564" y="114300"/>
            <a:ext cx="15636874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శత్రువులు నను తరుముచుండగా</a:t>
            </a:r>
            <a:b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యాత్మ నాలో కృంగెనే ప్రభు </a:t>
            </a:r>
            <a:b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మనస్సు నీవైపు – త్రిప్పిన వెంటనే</a:t>
            </a:r>
            <a:b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చేతినుండి </a:t>
            </a:r>
          </a:p>
          <a:p>
            <a:pPr algn="ctr"/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విడిపించినావు</a:t>
            </a:r>
            <a:b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కాపాడినావు </a:t>
            </a:r>
            <a:r>
              <a:rPr lang="te-IN" sz="96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      </a:t>
            </a:r>
            <a:endParaRPr lang="en-IN" sz="9600" b="1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04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09964" y="1940510"/>
            <a:ext cx="563607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బహుదూరమైన నన్ను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చేరదీసిన నా తండ్రివి 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సుఖశాంతియే నాకు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కౌగిలిలో 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తన బిడ్డలను మరచినా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మరువలేనంటివే 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ముఖకాంతియే నన్ను ఆదరించెనులే 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పర్వతములు తొలగినను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మెట్టలు తత్తరిల్లిన (2)</a:t>
            </a:r>
            <a:b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కృప నిను వీడదని అభయమిచ్చితివే (2)</a:t>
            </a:r>
          </a:p>
        </p:txBody>
      </p:sp>
    </p:spTree>
    <p:extLst>
      <p:ext uri="{BB962C8B-B14F-4D97-AF65-F5344CB8AC3E}">
        <p14:creationId xmlns:p14="http://schemas.microsoft.com/office/powerpoint/2010/main" val="44636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52296D-273B-48D3-85B0-949201295D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4" y="0"/>
            <a:ext cx="16046244" cy="9144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517609-E0BE-4EE7-9260-9EA15EBF345F}"/>
              </a:ext>
            </a:extLst>
          </p:cNvPr>
          <p:cNvSpPr txBox="1"/>
          <p:nvPr/>
        </p:nvSpPr>
        <p:spPr>
          <a:xfrm>
            <a:off x="309564" y="800100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 స్నేహితులు నన్ను చూచి</a:t>
            </a:r>
            <a:b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దూరాన నిలిచేరు నా ప్రభూ </a:t>
            </a:r>
            <a:b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వాక్య ధ్యానమే - నా త్రోవకు వెలుగై</a:t>
            </a:r>
            <a:b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నిల్పెను నీ సన్నిధిలో</a:t>
            </a:r>
            <a:b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నీ సంఘములో </a:t>
            </a:r>
            <a:r>
              <a:rPr lang="te-IN" sz="96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te-IN" sz="96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72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EBD627-44D0-4AAC-B460-D7F715D59C02}"/>
              </a:ext>
            </a:extLst>
          </p:cNvPr>
          <p:cNvSpPr txBox="1"/>
          <p:nvPr/>
        </p:nvSpPr>
        <p:spPr>
          <a:xfrm>
            <a:off x="4219678" y="187702"/>
            <a:ext cx="7816644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పరిశుద్ధుడవై మహిమ ప్రభావములకు నీవే పాత్రుడవు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బలవంతుడవై దీనుల పక్షమై కృప చూపు వాడవు </a:t>
            </a:r>
            <a:r>
              <a:rPr lang="te-IN" sz="24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దయాళుడవై – ధారాళముగా </a:t>
            </a:r>
            <a:endParaRPr lang="en-IN" sz="24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దీవించిన శ్రీమంతుడా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 నా యేసయ్యా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ఆరాధన నీకే నా యేసయ్యా </a:t>
            </a:r>
            <a:r>
              <a:rPr lang="te-IN" sz="24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2400" b="1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సేవించెద నిన్నే  నా పూర్ణ హృదయముతో    </a:t>
            </a:r>
            <a:endParaRPr lang="en-IN" sz="24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4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స్వాస్థ్యమైన నీ వారితో కలిసి నిను సేవించుటకు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మహిమ ప్రభావమును కిరీటముగా ధరింపజేసితివి </a:t>
            </a:r>
            <a:r>
              <a:rPr lang="te-IN" sz="24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 కాలము వరకు నీ సంతతిపై దృష్టి నిలిపి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దాసుల ప్రార్ధనలు సఫలము చేసితివి</a:t>
            </a:r>
            <a:r>
              <a:rPr lang="te-IN" sz="24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</a:t>
            </a:r>
            <a:endParaRPr lang="en-IN" sz="2400" b="1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te-IN" sz="24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నిత్యమైన ఆదరణ చూపి నను స్థిరపరచుటకు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కరుణా కటాక్షమును నాపై కురిపించి </a:t>
            </a:r>
          </a:p>
          <a:p>
            <a:pPr algn="ctr"/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ప్రేమించితివి</a:t>
            </a:r>
            <a:r>
              <a:rPr lang="te-IN" sz="24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(2)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ప్రయోజనము కలుగజేయుటకు</a:t>
            </a:r>
          </a:p>
          <a:p>
            <a:pPr algn="ctr"/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 ఉపదేశమును బోధించి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దాసుని ప్రాణమును సంతోషపరచితివి</a:t>
            </a:r>
            <a:r>
              <a:rPr lang="te-IN" sz="24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  <a:p>
            <a:pPr algn="ctr"/>
            <a:endParaRPr lang="te-IN" sz="2400" b="1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ఆనందకరమైన దేశములో నేను నిను ఘనపరచుటకు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మహిమాత్మతో నింపి సురక్షితముగా నన్ను నివసింపజేసితివి </a:t>
            </a:r>
            <a:r>
              <a:rPr lang="te-IN" sz="24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 వాహనుడవై వచ్చుఁవరకు నే కనిపెట్టుచుందును నీ కోసము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దాసుల కాంక్షను సంపూర్ణ పరచెదవు</a:t>
            </a:r>
            <a:r>
              <a:rPr lang="te-IN" sz="24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2400" b="1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88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90796D-4DC4-43A1-A65F-D4D5FDBA58D9}"/>
              </a:ext>
            </a:extLst>
          </p:cNvPr>
          <p:cNvSpPr txBox="1"/>
          <p:nvPr/>
        </p:nvSpPr>
        <p:spPr>
          <a:xfrm>
            <a:off x="503084" y="1"/>
            <a:ext cx="15249832" cy="10310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పరిశుద్ధుడవై మహిమ ప్రభావములకు </a:t>
            </a:r>
            <a:endParaRPr lang="en-IN" sz="96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పాత్రుడవు</a:t>
            </a:r>
            <a:b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బలవంతుడవై దీనుల పక్షమై</a:t>
            </a:r>
            <a:endParaRPr lang="en-IN" sz="96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 చూపు వాడవు </a:t>
            </a:r>
            <a:r>
              <a:rPr lang="te-IN" sz="96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9600" b="1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దయాళుడవై – ధారాళముగా </a:t>
            </a:r>
            <a:endParaRPr lang="en-IN" sz="96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దీవించిన శ్రీమంతుడా</a:t>
            </a:r>
            <a:br>
              <a:rPr lang="te-IN" sz="8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8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97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90796D-4DC4-43A1-A65F-D4D5FDBA58D9}"/>
              </a:ext>
            </a:extLst>
          </p:cNvPr>
          <p:cNvSpPr txBox="1"/>
          <p:nvPr/>
        </p:nvSpPr>
        <p:spPr>
          <a:xfrm>
            <a:off x="1366760" y="-678426"/>
            <a:ext cx="13522480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b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 నా యేసయ్యా</a:t>
            </a:r>
            <a:b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ఆరాధన నీకే </a:t>
            </a:r>
            <a:endParaRPr lang="en-IN" sz="96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 </a:t>
            </a:r>
            <a:r>
              <a:rPr lang="te-IN" sz="96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9600" b="1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సేవించెద నిన్నే  </a:t>
            </a:r>
            <a:endParaRPr lang="en-IN" sz="96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పూర్ణ హృదయముతో    </a:t>
            </a:r>
            <a:endParaRPr lang="en-IN" sz="96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78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hidden="1">
            <a:extLst>
              <a:ext uri="{FF2B5EF4-FFF2-40B4-BE49-F238E27FC236}">
                <a16:creationId xmlns:a16="http://schemas.microsoft.com/office/drawing/2014/main" id="{12897079-CED3-42C5-A540-1635C2C04E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3" y="0"/>
            <a:ext cx="15636875" cy="9144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90796D-4DC4-43A1-A65F-D4D5FDBA58D9}"/>
              </a:ext>
            </a:extLst>
          </p:cNvPr>
          <p:cNvSpPr txBox="1"/>
          <p:nvPr/>
        </p:nvSpPr>
        <p:spPr>
          <a:xfrm>
            <a:off x="843193" y="228454"/>
            <a:ext cx="14569615" cy="9941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స్వాస్థ్యమైన నీ వారితో కలిసి </a:t>
            </a:r>
            <a:endParaRPr lang="en-IN" sz="80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సేవించుటకు</a:t>
            </a:r>
            <a:br>
              <a:rPr lang="te-IN" sz="8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మహిమ ప్రభావమును కిరీటముగా ధరింపజేసితివి </a:t>
            </a:r>
            <a:r>
              <a:rPr lang="te-IN" sz="80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 కాలము వరకు </a:t>
            </a:r>
            <a:endParaRPr lang="en-IN" sz="80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సంతతిపై దృష్టి నిలిపి</a:t>
            </a:r>
            <a:br>
              <a:rPr lang="te-IN" sz="8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endParaRPr lang="en-IN" sz="8000" b="1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te-IN" sz="80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A73419-A1BE-4F44-9660-95F7EB176C58}"/>
              </a:ext>
            </a:extLst>
          </p:cNvPr>
          <p:cNvSpPr txBox="1"/>
          <p:nvPr/>
        </p:nvSpPr>
        <p:spPr>
          <a:xfrm>
            <a:off x="1639606" y="7592109"/>
            <a:ext cx="1456961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దాసుల ప్రార్ధనలు సఫలము చేసితివి</a:t>
            </a:r>
            <a:r>
              <a:rPr lang="te-IN" sz="80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te-IN" sz="80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23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90796D-4DC4-43A1-A65F-D4D5FDBA58D9}"/>
              </a:ext>
            </a:extLst>
          </p:cNvPr>
          <p:cNvSpPr txBox="1"/>
          <p:nvPr/>
        </p:nvSpPr>
        <p:spPr>
          <a:xfrm>
            <a:off x="550914" y="257951"/>
            <a:ext cx="14569615" cy="9941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నిత్యమైన ఆదరణ చూపి నను స్థిరపరచుటకు</a:t>
            </a:r>
            <a:br>
              <a:rPr lang="te-IN" sz="8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కరుణా కటాక్షమును నాపై కురిపించి </a:t>
            </a:r>
          </a:p>
          <a:p>
            <a:pPr algn="ctr"/>
            <a:r>
              <a:rPr lang="te-IN" sz="8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ప్రేమించితివి</a:t>
            </a:r>
            <a:r>
              <a:rPr lang="te-IN" sz="80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(2)</a:t>
            </a:r>
            <a:br>
              <a:rPr lang="te-IN" sz="8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ప్రయోజనము కలుగజేయుటకు</a:t>
            </a:r>
          </a:p>
          <a:p>
            <a:pPr algn="ctr"/>
            <a:r>
              <a:rPr lang="te-IN" sz="8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 ఉపదేశమును బోధించి</a:t>
            </a:r>
            <a:br>
              <a:rPr lang="te-IN" sz="8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8000" b="1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80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A73419-A1BE-4F44-9660-95F7EB176C58}"/>
              </a:ext>
            </a:extLst>
          </p:cNvPr>
          <p:cNvSpPr txBox="1"/>
          <p:nvPr/>
        </p:nvSpPr>
        <p:spPr>
          <a:xfrm>
            <a:off x="843193" y="7562612"/>
            <a:ext cx="1456961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దాసుని ప్రాణమును సంతోషపరచితివి</a:t>
            </a:r>
            <a:r>
              <a:rPr lang="te-IN" sz="80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te-IN" sz="80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2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hidden="1">
            <a:extLst>
              <a:ext uri="{FF2B5EF4-FFF2-40B4-BE49-F238E27FC236}">
                <a16:creationId xmlns:a16="http://schemas.microsoft.com/office/drawing/2014/main" id="{39339763-51C5-4DE2-A443-56FAB8DA34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3" y="0"/>
            <a:ext cx="15636875" cy="9144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90796D-4DC4-43A1-A65F-D4D5FDBA58D9}"/>
              </a:ext>
            </a:extLst>
          </p:cNvPr>
          <p:cNvSpPr txBox="1"/>
          <p:nvPr/>
        </p:nvSpPr>
        <p:spPr>
          <a:xfrm>
            <a:off x="843192" y="257951"/>
            <a:ext cx="14569615" cy="871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ఆనందకరమైన దేశములో </a:t>
            </a:r>
            <a:endParaRPr lang="en-IN" sz="80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నిను ఘనపరచుటకు</a:t>
            </a:r>
            <a:br>
              <a:rPr lang="te-IN" sz="8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మహిమాత్మతో నింపి సురక్షితముగా </a:t>
            </a:r>
            <a:endParaRPr lang="en-IN" sz="80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నివసింపజేసితివి </a:t>
            </a:r>
            <a:r>
              <a:rPr lang="te-IN" sz="80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 వాహనుడవై వచ్చుఁవరకు నే కనిపెట్టుచుందును నీ కోసము</a:t>
            </a:r>
            <a:br>
              <a:rPr lang="te-IN" sz="8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80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A73419-A1BE-4F44-9660-95F7EB176C58}"/>
              </a:ext>
            </a:extLst>
          </p:cNvPr>
          <p:cNvSpPr txBox="1"/>
          <p:nvPr/>
        </p:nvSpPr>
        <p:spPr>
          <a:xfrm>
            <a:off x="1462628" y="7562612"/>
            <a:ext cx="1456961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దాసుల కాంక్షను సంపూర్ణ పరచెదవు</a:t>
            </a:r>
            <a:r>
              <a:rPr lang="te-IN" sz="8000" b="1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8000" b="1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79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49FA69-3FAA-47C6-96DF-5568EF68B26E}"/>
              </a:ext>
            </a:extLst>
          </p:cNvPr>
          <p:cNvSpPr txBox="1"/>
          <p:nvPr/>
        </p:nvSpPr>
        <p:spPr>
          <a:xfrm>
            <a:off x="4151313" y="678747"/>
            <a:ext cx="78105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  <a:t>బలవంతుడవై – దీనుల పక్షమై కృప చూపు వాడవు </a:t>
            </a:r>
            <a:r>
              <a:rPr lang="te-IN" sz="20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  <a:t>దయాళుడవై – ధారాళముగా </a:t>
            </a:r>
            <a:endParaRPr lang="en-IN" sz="2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దీవించిన శ్రీమంతుడా</a:t>
            </a:r>
            <a:b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 నా యేసయ్యా</a:t>
            </a:r>
            <a:b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000" dirty="0"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  <a:t>స్తుతి ఆరాధన నీకే నా యేసయ్యా </a:t>
            </a:r>
            <a:r>
              <a:rPr lang="te-IN" sz="20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20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  <a:t>           సేవించెద నిన్నే  నా పూర్ణ హృదయముతో    </a:t>
            </a:r>
            <a:endParaRPr lang="en-IN" sz="2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  <a:t>నీ స్వాస్థ్యమైన నీ వారితో కలిసి నిను సేవించుటకు</a:t>
            </a:r>
            <a:b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  <a:t>నీ మహిమ ప్రభావమును కిరీటముగా ధరింపజేసితివి </a:t>
            </a:r>
            <a:r>
              <a:rPr lang="te-IN" sz="20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  <a:t>శాశ్వత కాలము వరకు నీ సంతతిపై దృష్టి నిలిపి</a:t>
            </a:r>
            <a:b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దాసుల ప్రార్ధనలు సఫలము చేసితివి</a:t>
            </a:r>
            <a:r>
              <a:rPr lang="te-IN" sz="2000" b="1" dirty="0">
                <a:latin typeface="Ramabhadra" panose="02000600000000000000" pitchFamily="2" charset="0"/>
                <a:cs typeface="Ramabhadra" panose="02000600000000000000" pitchFamily="2" charset="0"/>
              </a:rPr>
              <a:t>      </a:t>
            </a:r>
            <a:endParaRPr lang="en-IN" sz="20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1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te-IN" sz="2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  <a:t>నీ నిత్యమైన ఆదరణ చూపి నను స్థిరపరచుటకు</a:t>
            </a:r>
            <a:b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కరుణా కటాక్షమును నాపై కురిపించి నను ప్రేమించితివి</a:t>
            </a:r>
            <a:r>
              <a:rPr lang="te-IN" sz="2000" b="1" dirty="0">
                <a:latin typeface="Ramabhadra" panose="02000600000000000000" pitchFamily="2" charset="0"/>
                <a:cs typeface="Ramabhadra" panose="02000600000000000000" pitchFamily="2" charset="0"/>
              </a:rPr>
              <a:t> (2)</a:t>
            </a:r>
            <a:b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ప్రయోజనము కలుగజేయుటకు నీ ఉపదేశమును బోధించి</a:t>
            </a:r>
            <a:b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దాసుని ప్రాణమును సంతోషపరచితివి</a:t>
            </a:r>
            <a:r>
              <a:rPr lang="te-IN" sz="2000" b="1" dirty="0">
                <a:latin typeface="Ramabhadra" panose="02000600000000000000" pitchFamily="2" charset="0"/>
                <a:cs typeface="Ramabhadra" panose="02000600000000000000" pitchFamily="2" charset="0"/>
              </a:rPr>
              <a:t>         </a:t>
            </a:r>
            <a:endParaRPr lang="en-IN" sz="20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ఆనందకరమైన దేశములో నేను నిను ఘనపరచుటకు</a:t>
            </a:r>
            <a:b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  <a:t>నీ మహిమాత్మతో నింపి సురక్షితముగా నన్ను నివసింపజేసితివి </a:t>
            </a:r>
            <a:r>
              <a:rPr lang="te-IN" sz="20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  <a:t>మేఘ వాహనుడవై వచ్చుఁవరకు నే కనిపెట్టుచుందును నీ కోసము</a:t>
            </a:r>
            <a:b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దాసుల కాంక్షను సంపూర్ణ పరచెదవు</a:t>
            </a:r>
            <a:endParaRPr lang="te-IN" sz="20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70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316878" y="560444"/>
            <a:ext cx="15629560" cy="720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బలవంతుడవై – దీనుల పక్షమై కృప చూపు వాడవు </a:t>
            </a:r>
            <a:r>
              <a:rPr lang="te-IN" sz="6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దయాళుడవై – ధారాళముగా </a:t>
            </a:r>
            <a:endParaRPr lang="en-IN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దీవించిన శ్రీమంతుడా</a:t>
            </a:r>
            <a:endParaRPr lang="en-IN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 నా యేసయ్యా</a:t>
            </a:r>
            <a:b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స్తుతి ఆరాధన నీకే నా యేసయ్యా </a:t>
            </a:r>
            <a:r>
              <a:rPr lang="te-IN" sz="66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6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         సేవించెద నిన్నే  నా పూర్ణ హృదయముతో    </a:t>
            </a:r>
            <a:endParaRPr lang="en-IN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95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FE5205-7BBF-440D-AE46-F2C60452667C}"/>
              </a:ext>
            </a:extLst>
          </p:cNvPr>
          <p:cNvSpPr txBox="1"/>
          <p:nvPr/>
        </p:nvSpPr>
        <p:spPr>
          <a:xfrm>
            <a:off x="305978" y="206480"/>
            <a:ext cx="1564046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 స్వాస్థ్యమైన నీ వారితో కలిసి నిను సేవించుటకు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 మహిమ ప్రభావమును కిరీటముగా ధరింపజేసితివి </a:t>
            </a:r>
            <a:r>
              <a:rPr lang="te-IN" sz="80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శాశ్వత కాలము వరకు నీ సంతతిపై దృష్టి నిలిపి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దాసుల ప్రార్ధనలు సఫలము చేసితివి</a:t>
            </a:r>
            <a:r>
              <a:rPr lang="te-IN" sz="8000" b="1" dirty="0">
                <a:latin typeface="Ramabhadra" panose="02000600000000000000" pitchFamily="2" charset="0"/>
                <a:cs typeface="Ramabhadra" panose="02000600000000000000" pitchFamily="2" charset="0"/>
              </a:rPr>
              <a:t>      </a:t>
            </a:r>
            <a:endParaRPr lang="en-IN" sz="80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99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2240592"/>
            <a:ext cx="15636875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184772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4303E13-4E47-424E-B509-C3D53B085799}"/>
              </a:ext>
            </a:extLst>
          </p:cNvPr>
          <p:cNvSpPr txBox="1"/>
          <p:nvPr/>
        </p:nvSpPr>
        <p:spPr>
          <a:xfrm>
            <a:off x="305978" y="737423"/>
            <a:ext cx="15640460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నీ నిత్యమైన ఆదరణ చూపి నను స్థిరపరచుటకు</a:t>
            </a:r>
            <a:b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నీ కరుణా కటాక్షమును నాపై కురిపించి నను ప్రేమించితివి</a:t>
            </a:r>
            <a:r>
              <a:rPr lang="te-IN" sz="7500" b="1" dirty="0">
                <a:latin typeface="Ramabhadra" panose="02000600000000000000" pitchFamily="2" charset="0"/>
                <a:cs typeface="Ramabhadra" panose="02000600000000000000" pitchFamily="2" charset="0"/>
              </a:rPr>
              <a:t> (2)</a:t>
            </a:r>
            <a:b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ప్రయోజనము కలుగజేయుటకు నీ ఉపదేశమును బోధించి</a:t>
            </a:r>
            <a:b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దాసుని ప్రాణమును సంతోషపరచితివి</a:t>
            </a:r>
            <a:r>
              <a:rPr lang="te-IN" sz="7500" b="1" dirty="0">
                <a:latin typeface="Ramabhadra" panose="02000600000000000000" pitchFamily="2" charset="0"/>
                <a:cs typeface="Ramabhadra" panose="02000600000000000000" pitchFamily="2" charset="0"/>
              </a:rPr>
              <a:t>         </a:t>
            </a:r>
            <a:endParaRPr lang="en-IN" sz="75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64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6311E7-54CD-4CC6-B56B-BE42A0007A7B}"/>
              </a:ext>
            </a:extLst>
          </p:cNvPr>
          <p:cNvSpPr txBox="1"/>
          <p:nvPr/>
        </p:nvSpPr>
        <p:spPr>
          <a:xfrm>
            <a:off x="305978" y="176983"/>
            <a:ext cx="15640460" cy="871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ఆనందకరమైన దేశములో నేను నిను ఘనపరచుటకు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 మహిమాత్మతో నింపి సురక్షితముగా నన్ను నివసింపజేసితివి </a:t>
            </a:r>
            <a:r>
              <a:rPr lang="te-IN" sz="80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మేఘ వాహనుడవై వచ్చుఁవరకు నే కనిపెట్టుచుందును నీ కోసము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దాసుల కాంక్షను సంపూర్ణ పరచెదవు</a:t>
            </a:r>
            <a:endParaRPr lang="te-IN" sz="80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37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E2C6EE-ED91-4764-B870-542FF012F5F6}"/>
              </a:ext>
            </a:extLst>
          </p:cNvPr>
          <p:cNvSpPr txBox="1"/>
          <p:nvPr/>
        </p:nvSpPr>
        <p:spPr>
          <a:xfrm>
            <a:off x="590295" y="827237"/>
            <a:ext cx="156404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నా యేసుని ప్రేమ</a:t>
            </a:r>
            <a:endParaRPr lang="en-IN" sz="24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నిరంతరం ఉండునది నిజదేవుని ప్రేమ</a:t>
            </a:r>
            <a:endParaRPr lang="en-IN" sz="24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- నా యేసుని ప్రేమ</a:t>
            </a:r>
            <a:r>
              <a:rPr lang="en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 </a:t>
            </a:r>
            <a:endParaRPr lang="en-IN" sz="24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మరణపులోయలో నను</a:t>
            </a:r>
            <a:r>
              <a:rPr lang="en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కాచినది</a:t>
            </a:r>
            <a:r>
              <a:rPr lang="en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శ్రమలో నను ఓదార్చినది</a:t>
            </a:r>
            <a:endParaRPr lang="en-IN" sz="24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వీడనిది - ఎడబాయనిది </a:t>
            </a:r>
            <a:endParaRPr lang="en-IN" sz="24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మారనిది మధురమైనది </a:t>
            </a:r>
            <a:r>
              <a:rPr lang="te-IN" sz="2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</a:t>
            </a:r>
            <a:endParaRPr lang="en-IN" sz="24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24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పాపములను భరియించినది</a:t>
            </a:r>
            <a:endParaRPr lang="en-IN" sz="24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నాకై శ్రమలను సహియించినది </a:t>
            </a:r>
            <a:endParaRPr lang="en-IN" sz="24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మారుగా – మరణించినది</a:t>
            </a:r>
            <a:endParaRPr lang="en-IN" sz="24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జీవముతో బ్రతుకించునది</a:t>
            </a:r>
            <a:endParaRPr lang="en-IN" sz="24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ప్రేమ-నా యేసుని ప్రేమ</a:t>
            </a:r>
            <a:endParaRPr lang="en-IN" sz="24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మత్సరపడనిది – డంబములేనిది</a:t>
            </a:r>
            <a:endParaRPr lang="en-IN" sz="24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మరణమంత బలమైనది</a:t>
            </a:r>
            <a:endParaRPr lang="en-IN" sz="24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దయచూపునది-సహియించునది</a:t>
            </a:r>
            <a:endParaRPr lang="en-IN" sz="24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అన్నిటిలో శ్రేష్ఠమైనది</a:t>
            </a:r>
            <a:endParaRPr lang="en-IN" sz="24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24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98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650BAC-F7AC-4465-BEE6-812F87FE8382}"/>
              </a:ext>
            </a:extLst>
          </p:cNvPr>
          <p:cNvSpPr txBox="1"/>
          <p:nvPr/>
        </p:nvSpPr>
        <p:spPr>
          <a:xfrm>
            <a:off x="305978" y="117989"/>
            <a:ext cx="15640460" cy="8940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</a:t>
            </a:r>
            <a:endParaRPr lang="en-IN" sz="115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15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యేసుని ప్రేమ</a:t>
            </a:r>
            <a:endParaRPr lang="en-IN" sz="115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15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నిరంతరం ఉండునది </a:t>
            </a:r>
            <a:endParaRPr lang="en-IN" sz="115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15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నిజదేవుని ప్రేమ</a:t>
            </a:r>
            <a:endParaRPr lang="en-IN" sz="115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05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- నా యేసుని ప్రేమ</a:t>
            </a:r>
            <a:endParaRPr lang="en-IN" sz="105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39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D9C847-2011-4F3C-AC3F-BB43BB632194}"/>
              </a:ext>
            </a:extLst>
          </p:cNvPr>
          <p:cNvSpPr txBox="1"/>
          <p:nvPr/>
        </p:nvSpPr>
        <p:spPr>
          <a:xfrm>
            <a:off x="305978" y="324467"/>
            <a:ext cx="15640460" cy="85561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మరణపులోయలో నను</a:t>
            </a:r>
            <a:r>
              <a:rPr lang="en-IN" sz="11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1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కాచినది</a:t>
            </a:r>
            <a:r>
              <a:rPr lang="en-IN" sz="11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1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శ్రమలో నను ఓదార్చినది</a:t>
            </a:r>
            <a:endParaRPr lang="en-IN" sz="110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1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వీడనిది - ఎడబాయనిది </a:t>
            </a:r>
            <a:endParaRPr lang="en-IN" sz="110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1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మారనిది మధురమైనది </a:t>
            </a:r>
            <a:r>
              <a:rPr lang="te-IN" sz="96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</a:t>
            </a:r>
            <a:endParaRPr lang="en-IN" sz="96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1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110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27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779933-9D2E-4AF0-A557-B064030315E7}"/>
              </a:ext>
            </a:extLst>
          </p:cNvPr>
          <p:cNvSpPr txBox="1"/>
          <p:nvPr/>
        </p:nvSpPr>
        <p:spPr>
          <a:xfrm>
            <a:off x="305978" y="235974"/>
            <a:ext cx="15640460" cy="85561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పాపములను భరియించినది</a:t>
            </a:r>
            <a:endParaRPr lang="en-IN" sz="110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1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నాకై శ్రమలను సహియించినది </a:t>
            </a:r>
            <a:endParaRPr lang="en-IN" sz="110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1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మారుగా – మరణించినది</a:t>
            </a:r>
            <a:endParaRPr lang="en-IN" sz="110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1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జీవముతో బ్రతుకించునది</a:t>
            </a:r>
            <a:endParaRPr lang="en-IN" sz="110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1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ప్రేమ-నా యేసుని ప్రేమ</a:t>
            </a:r>
            <a:endParaRPr lang="en-IN" sz="110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06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F7303F-030E-483C-B120-D607146F60FC}"/>
              </a:ext>
            </a:extLst>
          </p:cNvPr>
          <p:cNvSpPr txBox="1"/>
          <p:nvPr/>
        </p:nvSpPr>
        <p:spPr>
          <a:xfrm>
            <a:off x="305978" y="0"/>
            <a:ext cx="15640460" cy="85561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1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1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మత్సరపడనిది డంబములేనిది</a:t>
            </a:r>
            <a:endParaRPr lang="en-IN" sz="110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1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మరణమంత బలమైనది</a:t>
            </a:r>
            <a:endParaRPr lang="en-IN" sz="110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1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దయచూపునది-సహియించునది</a:t>
            </a:r>
            <a:endParaRPr lang="en-IN" sz="110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1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అన్నిటిలో శ్రేష్ఠమైనది</a:t>
            </a:r>
            <a:endParaRPr lang="en-IN" sz="110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10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110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45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8E7182-19D2-46E9-A5B3-CDF275C2998C}"/>
              </a:ext>
            </a:extLst>
          </p:cNvPr>
          <p:cNvSpPr txBox="1"/>
          <p:nvPr/>
        </p:nvSpPr>
        <p:spPr>
          <a:xfrm>
            <a:off x="2366963" y="419100"/>
            <a:ext cx="1196340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స్తోత్రబలి స్తోత్రబలి – మంచిదేవా నీకేనయ్యా</a:t>
            </a:r>
            <a:br>
              <a:rPr lang="te-IN" sz="2800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శుభవేళ ఆనందమే – నా తండ్రి నీ చిరుపాదమే </a:t>
            </a:r>
            <a:r>
              <a:rPr lang="te-IN" sz="2800" b="1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నిన్నటి బాధలంతా నేటికి మాయమయ్యే </a:t>
            </a:r>
            <a:r>
              <a:rPr lang="te-IN" sz="2800" b="1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ఉదయించె అది శాశ్వతమైనదయ్యా </a:t>
            </a:r>
            <a:r>
              <a:rPr lang="te-IN" sz="2800" b="1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కోటి కోటి స్తోత్రం డాడి </a:t>
            </a:r>
            <a:r>
              <a:rPr lang="te-IN" sz="2800" b="1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(3)          ||స్తోత్రబలి||</a:t>
            </a:r>
            <a:endParaRPr lang="en-IN" sz="2800" b="1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రేయంతా కాచితివి మరు దినమిచ్చితివి </a:t>
            </a:r>
            <a:r>
              <a:rPr lang="te-IN" sz="2800" b="1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మరువని నా స్నేహమా నీతో కలసి సంతోషింతును </a:t>
            </a:r>
            <a:r>
              <a:rPr lang="te-IN" sz="2800" b="1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కోటి కోటి స్తోత్రం డాడి </a:t>
            </a:r>
            <a:r>
              <a:rPr lang="te-IN" sz="2800" b="1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(3)          ||స్తోత్రబలి||</a:t>
            </a:r>
            <a:endParaRPr lang="en-IN" sz="2800" b="1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సేవ మార్గంలో ఉత్సాహం నొసగితివి </a:t>
            </a:r>
            <a:r>
              <a:rPr lang="te-IN" sz="2800" b="1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ఉరికురికి పనిచేయ నాకు ఆరోగ్యమిచ్చితివి </a:t>
            </a:r>
            <a:r>
              <a:rPr lang="te-IN" sz="2800" b="1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కోటి కోటి స్తోత్రం డాడి </a:t>
            </a:r>
            <a:r>
              <a:rPr lang="te-IN" sz="2800" b="1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(3)          ||స్తోత్రబలి||</a:t>
            </a:r>
            <a:endParaRPr lang="en-IN" sz="2800" b="1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వేదన దుఃఖమైన ఎన్నడు విడదీయదు </a:t>
            </a:r>
            <a:r>
              <a:rPr lang="te-IN" sz="2800" b="1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నీడలో దినదినం జీవింతును </a:t>
            </a:r>
            <a:r>
              <a:rPr lang="te-IN" sz="2800" b="1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కోటి కోటి స్తోత్రం డాడి </a:t>
            </a:r>
            <a:r>
              <a:rPr lang="te-IN" sz="2800" b="1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(3)          ||స్తోత్రబలి||</a:t>
            </a:r>
            <a:endParaRPr lang="te-IN" sz="2800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21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4FEF54-E5C8-40A7-8C7C-80A92EE5E467}"/>
              </a:ext>
            </a:extLst>
          </p:cNvPr>
          <p:cNvSpPr txBox="1"/>
          <p:nvPr/>
        </p:nvSpPr>
        <p:spPr>
          <a:xfrm>
            <a:off x="309564" y="1"/>
            <a:ext cx="15636875" cy="858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స్తోత్రబలి స్తోత్రబలి  మంచిదేవా నీకేనయ్యా</a:t>
            </a:r>
            <a:br>
              <a:rPr lang="te-IN" sz="13800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3800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శుభవేళ ఆనందమే – నా తండ్రి నీ చిరుపాదమే </a:t>
            </a:r>
            <a:r>
              <a:rPr lang="te-IN" sz="9600" b="1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13800" b="1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81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0C8ED9-EC93-4CB6-8BD3-03B4650D6E8F}"/>
              </a:ext>
            </a:extLst>
          </p:cNvPr>
          <p:cNvSpPr txBox="1"/>
          <p:nvPr/>
        </p:nvSpPr>
        <p:spPr>
          <a:xfrm>
            <a:off x="309564" y="501449"/>
            <a:ext cx="15636875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నిన్నటి బాధలంతా నేటికి మాయమయ్యే</a:t>
            </a:r>
            <a:r>
              <a:rPr lang="te-IN" sz="8000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8000" b="1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ఉదయించె అది శాశ్వతమైనదయ్యా </a:t>
            </a:r>
            <a:r>
              <a:rPr lang="te-IN" sz="8000" b="1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9600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9600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కోటి కోటి స్తోత్రం డాడి </a:t>
            </a:r>
            <a:r>
              <a:rPr lang="te-IN" sz="7200" b="1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(3)          </a:t>
            </a:r>
            <a:endParaRPr lang="en-IN" sz="9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53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562" y="832515"/>
            <a:ext cx="15636875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బహుదూరమైన నన్ను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చేరదీసిన నా తండ్రివి (2)</a:t>
            </a:r>
            <a:br>
              <a:rPr kumimoji="0" lang="te-IN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సుఖశాంతియే నాకు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కౌగిలిలో (2)</a:t>
            </a:r>
          </a:p>
        </p:txBody>
      </p:sp>
    </p:spTree>
    <p:extLst>
      <p:ext uri="{BB962C8B-B14F-4D97-AF65-F5344CB8AC3E}">
        <p14:creationId xmlns:p14="http://schemas.microsoft.com/office/powerpoint/2010/main" val="123237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1CE75D-3CC0-469A-A8ED-E935EE41EB49}"/>
              </a:ext>
            </a:extLst>
          </p:cNvPr>
          <p:cNvSpPr txBox="1"/>
          <p:nvPr/>
        </p:nvSpPr>
        <p:spPr>
          <a:xfrm>
            <a:off x="309564" y="324467"/>
            <a:ext cx="15636875" cy="7786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0000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రేయంతా కాచితివి మరు దినమిచ్చితివి </a:t>
            </a:r>
            <a:r>
              <a:rPr lang="te-IN" sz="6000" b="1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0000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0000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మరువని నా స్నేహమా నీతో కలసి సంతోషింతును </a:t>
            </a:r>
            <a:r>
              <a:rPr lang="te-IN" sz="6600" b="1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0000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0000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10000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కోటి కోటి స్తోత్రం డాడి </a:t>
            </a:r>
            <a:r>
              <a:rPr lang="te-IN" sz="7200" b="1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(3)          </a:t>
            </a:r>
            <a:endParaRPr lang="en-IN" sz="10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98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9BE5F-9429-4BE1-8819-D4E733C99BDD}"/>
              </a:ext>
            </a:extLst>
          </p:cNvPr>
          <p:cNvSpPr txBox="1"/>
          <p:nvPr/>
        </p:nvSpPr>
        <p:spPr>
          <a:xfrm>
            <a:off x="309564" y="678431"/>
            <a:ext cx="15636875" cy="7402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500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సేవ మార్గంలో ఉత్సాహం నొసగితివి </a:t>
            </a:r>
            <a:r>
              <a:rPr lang="te-IN" sz="6600" b="1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500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500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ఉరికురికి పనిచేయ నాకు ఆరోగ్యమిచ్చితివి </a:t>
            </a:r>
            <a:r>
              <a:rPr lang="te-IN" sz="6600" b="1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500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9500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9500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కోటి కోటి స్తోత్రం డాడి </a:t>
            </a:r>
            <a:r>
              <a:rPr lang="te-IN" sz="7200" b="1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(3)          </a:t>
            </a:r>
            <a:endParaRPr lang="en-IN" sz="95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39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E721C2-96A0-4F39-BA4A-AF412B00B46D}"/>
              </a:ext>
            </a:extLst>
          </p:cNvPr>
          <p:cNvSpPr txBox="1"/>
          <p:nvPr/>
        </p:nvSpPr>
        <p:spPr>
          <a:xfrm>
            <a:off x="309564" y="471953"/>
            <a:ext cx="15636875" cy="7786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0000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వేదన దుఃఖమైన ఎన్నడు విడదీయదు </a:t>
            </a:r>
            <a:r>
              <a:rPr lang="te-IN" sz="6600" b="1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0000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0000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నీడలో దినదినం జీవింతును </a:t>
            </a:r>
            <a:r>
              <a:rPr lang="te-IN" sz="7200" b="1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0000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0000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0000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కోటి కోటి స్తోత్రం డాడి </a:t>
            </a:r>
            <a:r>
              <a:rPr lang="te-IN" sz="8000" b="1" dirty="0">
                <a:solidFill>
                  <a:srgbClr val="0070C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(3)          </a:t>
            </a:r>
            <a:endParaRPr lang="en-IN" sz="10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54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0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1.xml><?xml version="1.0" encoding="utf-8"?>
<a:theme xmlns:a="http://schemas.openxmlformats.org/drawingml/2006/main" name="9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2.xml><?xml version="1.0" encoding="utf-8"?>
<a:theme xmlns:a="http://schemas.openxmlformats.org/drawingml/2006/main" name="1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3.xml><?xml version="1.0" encoding="utf-8"?>
<a:theme xmlns:a="http://schemas.openxmlformats.org/drawingml/2006/main" name="1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4.xml><?xml version="1.0" encoding="utf-8"?>
<a:theme xmlns:a="http://schemas.openxmlformats.org/drawingml/2006/main" name="1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15.xml><?xml version="1.0" encoding="utf-8"?>
<a:theme xmlns:a="http://schemas.openxmlformats.org/drawingml/2006/main" name="1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6.xml><?xml version="1.0" encoding="utf-8"?>
<a:theme xmlns:a="http://schemas.openxmlformats.org/drawingml/2006/main" name="1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5.xml><?xml version="1.0" encoding="utf-8"?>
<a:theme xmlns:a="http://schemas.openxmlformats.org/drawingml/2006/main" name="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6.xml><?xml version="1.0" encoding="utf-8"?>
<a:theme xmlns:a="http://schemas.openxmlformats.org/drawingml/2006/main" name="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7.xml><?xml version="1.0" encoding="utf-8"?>
<a:theme xmlns:a="http://schemas.openxmlformats.org/drawingml/2006/main" name="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8.xml><?xml version="1.0" encoding="utf-8"?>
<a:theme xmlns:a="http://schemas.openxmlformats.org/drawingml/2006/main" name="7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9.xml><?xml version="1.0" encoding="utf-8"?>
<a:theme xmlns:a="http://schemas.openxmlformats.org/drawingml/2006/main" name="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5709</TotalTime>
  <Words>31460</Words>
  <Application>Microsoft Office PowerPoint</Application>
  <PresentationFormat>Custom</PresentationFormat>
  <Paragraphs>4825</Paragraphs>
  <Slides>992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16</vt:i4>
      </vt:variant>
      <vt:variant>
        <vt:lpstr>Slide Titles</vt:lpstr>
      </vt:variant>
      <vt:variant>
        <vt:i4>992</vt:i4>
      </vt:variant>
    </vt:vector>
  </HeadingPairs>
  <TitlesOfParts>
    <vt:vector size="1016" baseType="lpstr">
      <vt:lpstr>Anek Telugu</vt:lpstr>
      <vt:lpstr>Arial</vt:lpstr>
      <vt:lpstr>Calibri</vt:lpstr>
      <vt:lpstr>Calibri Light</vt:lpstr>
      <vt:lpstr>July it</vt:lpstr>
      <vt:lpstr>Poppins</vt:lpstr>
      <vt:lpstr>Ramabhadra</vt:lpstr>
      <vt:lpstr>Sravya</vt:lpstr>
      <vt:lpstr>Office Theme</vt:lpstr>
      <vt:lpstr>1_Office Theme</vt:lpstr>
      <vt:lpstr>2_Office Theme</vt:lpstr>
      <vt:lpstr>3_Office Theme</vt:lpstr>
      <vt:lpstr>5_Office Theme</vt:lpstr>
      <vt:lpstr>4_Office Theme</vt:lpstr>
      <vt:lpstr>6_Office Theme</vt:lpstr>
      <vt:lpstr>7_Office Theme</vt:lpstr>
      <vt:lpstr>8_Office Theme</vt:lpstr>
      <vt:lpstr>10_Office Theme</vt:lpstr>
      <vt:lpstr>9_Office Theme</vt:lpstr>
      <vt:lpstr>11_Office Theme</vt:lpstr>
      <vt:lpstr>12_Office Theme</vt:lpstr>
      <vt:lpstr>13_Office Theme</vt:lpstr>
      <vt:lpstr>14_Office Theme</vt:lpstr>
      <vt:lpstr>15_Office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tejaswi dth</dc:creator>
  <cp:lastModifiedBy>HP</cp:lastModifiedBy>
  <cp:revision>629</cp:revision>
  <dcterms:created xsi:type="dcterms:W3CDTF">2021-05-18T09:21:46Z</dcterms:created>
  <dcterms:modified xsi:type="dcterms:W3CDTF">2023-04-08T16:14:37Z</dcterms:modified>
</cp:coreProperties>
</file>